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9" r:id="rId17"/>
    <p:sldId id="268" r:id="rId18"/>
    <p:sldId id="285" r:id="rId19"/>
    <p:sldId id="271" r:id="rId20"/>
    <p:sldId id="272" r:id="rId21"/>
    <p:sldId id="273" r:id="rId22"/>
    <p:sldId id="284" r:id="rId23"/>
    <p:sldId id="274" r:id="rId24"/>
    <p:sldId id="275" r:id="rId25"/>
    <p:sldId id="282" r:id="rId26"/>
    <p:sldId id="277" r:id="rId2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760"/>
    <a:srgbClr val="0033CC"/>
    <a:srgbClr val="00218A"/>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6433" autoAdjust="0"/>
  </p:normalViewPr>
  <p:slideViewPr>
    <p:cSldViewPr snapToGrid="0">
      <p:cViewPr varScale="1">
        <p:scale>
          <a:sx n="112" d="100"/>
          <a:sy n="112" d="100"/>
        </p:scale>
        <p:origin x="1590"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542C62-9C5E-4AE3-9B38-264F9C7BFBE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5256B853-DEEE-4916-BB6F-457BAA3A2EEE}">
      <dgm:prSet phldrT="[Texto]" custT="1"/>
      <dgm:spPr/>
      <dgm:t>
        <a:bodyPr/>
        <a:lstStyle/>
        <a:p>
          <a:r>
            <a:rPr lang="es-CO" sz="2400" dirty="0" smtClean="0">
              <a:solidFill>
                <a:schemeClr val="bg1"/>
              </a:solidFill>
              <a:latin typeface="Helvetica" panose="020B0604020202020204" pitchFamily="34" charset="0"/>
              <a:ea typeface="Times New Roman" panose="02020603050405020304" pitchFamily="18" charset="0"/>
              <a:cs typeface="Helvetica" panose="020B0604020202020204" pitchFamily="34" charset="0"/>
            </a:rPr>
            <a:t>He aquí algunos consejos para hacer frente al "</a:t>
          </a:r>
          <a:r>
            <a:rPr lang="es-CO" sz="2400" i="1" dirty="0" smtClean="0">
              <a:solidFill>
                <a:schemeClr val="bg1"/>
              </a:solidFill>
              <a:latin typeface="Helvetica" panose="020B0604020202020204" pitchFamily="34" charset="0"/>
              <a:ea typeface="Times New Roman" panose="02020603050405020304" pitchFamily="18" charset="0"/>
              <a:cs typeface="Helvetica" panose="020B0604020202020204" pitchFamily="34" charset="0"/>
            </a:rPr>
            <a:t>jet </a:t>
          </a:r>
          <a:r>
            <a:rPr lang="es-CO" sz="2400" i="1" dirty="0" err="1" smtClean="0">
              <a:solidFill>
                <a:schemeClr val="bg1"/>
              </a:solidFill>
              <a:latin typeface="Helvetica" panose="020B0604020202020204" pitchFamily="34" charset="0"/>
              <a:ea typeface="Times New Roman" panose="02020603050405020304" pitchFamily="18" charset="0"/>
              <a:cs typeface="Helvetica" panose="020B0604020202020204" pitchFamily="34" charset="0"/>
            </a:rPr>
            <a:t>lag</a:t>
          </a:r>
          <a:r>
            <a:rPr lang="es-CO" sz="2400" dirty="0" smtClean="0">
              <a:solidFill>
                <a:schemeClr val="bg1"/>
              </a:solidFill>
              <a:latin typeface="Helvetica" panose="020B0604020202020204" pitchFamily="34" charset="0"/>
              <a:ea typeface="Times New Roman" panose="02020603050405020304" pitchFamily="18" charset="0"/>
              <a:cs typeface="Helvetica" panose="020B0604020202020204" pitchFamily="34" charset="0"/>
            </a:rPr>
            <a:t>":</a:t>
          </a:r>
          <a:endParaRPr lang="es-CO" sz="2400" dirty="0">
            <a:latin typeface="Helvetica" panose="020B0604020202020204" pitchFamily="34" charset="0"/>
            <a:cs typeface="Helvetica" panose="020B0604020202020204" pitchFamily="34" charset="0"/>
          </a:endParaRPr>
        </a:p>
      </dgm:t>
    </dgm:pt>
    <dgm:pt modelId="{F421B989-B07B-4829-8DC1-E8BD85F647CD}" type="parTrans" cxnId="{201935E6-790C-4E99-8AD2-654F80AC8922}">
      <dgm:prSet/>
      <dgm:spPr/>
      <dgm:t>
        <a:bodyPr/>
        <a:lstStyle/>
        <a:p>
          <a:endParaRPr lang="es-CO"/>
        </a:p>
      </dgm:t>
    </dgm:pt>
    <dgm:pt modelId="{D0D99DB2-C569-4FE1-9621-09D06D7A35E3}" type="sibTrans" cxnId="{201935E6-790C-4E99-8AD2-654F80AC8922}">
      <dgm:prSet/>
      <dgm:spPr/>
      <dgm:t>
        <a:bodyPr/>
        <a:lstStyle/>
        <a:p>
          <a:endParaRPr lang="es-CO"/>
        </a:p>
      </dgm:t>
    </dgm:pt>
    <dgm:pt modelId="{CD3667ED-71E6-4B62-8705-3CFA252458C0}">
      <dgm:prSet phldrT="[Texto]" custT="1"/>
      <dgm:spPr/>
      <dgm:t>
        <a:bodyPr/>
        <a:lstStyle/>
        <a:p>
          <a:r>
            <a:rPr lang="es-CO" sz="1600" dirty="0" smtClean="0">
              <a:solidFill>
                <a:schemeClr val="bg1"/>
              </a:solidFill>
              <a:latin typeface="Verdana" panose="020B0604030504040204" pitchFamily="34" charset="0"/>
              <a:ea typeface="Times New Roman" panose="02020603050405020304" pitchFamily="18" charset="0"/>
              <a:cs typeface="Times New Roman" panose="02020603050405020304" pitchFamily="18" charset="0"/>
            </a:rPr>
            <a:t>Descanse mucho antes de salir de viaje. Si es posible, duerma durante el vuelo.</a:t>
          </a:r>
          <a:endParaRPr lang="es-CO" sz="1600" dirty="0"/>
        </a:p>
      </dgm:t>
    </dgm:pt>
    <dgm:pt modelId="{739B35FC-4AC9-410A-AAD7-D5C682933A27}" type="parTrans" cxnId="{BAD35FE1-E066-4568-9CB6-EA3A79146494}">
      <dgm:prSet/>
      <dgm:spPr/>
      <dgm:t>
        <a:bodyPr/>
        <a:lstStyle/>
        <a:p>
          <a:endParaRPr lang="es-CO"/>
        </a:p>
      </dgm:t>
    </dgm:pt>
    <dgm:pt modelId="{74251E14-2219-4C3C-9C94-28677DF25271}" type="sibTrans" cxnId="{BAD35FE1-E066-4568-9CB6-EA3A79146494}">
      <dgm:prSet/>
      <dgm:spPr/>
      <dgm:t>
        <a:bodyPr/>
        <a:lstStyle/>
        <a:p>
          <a:endParaRPr lang="es-CO"/>
        </a:p>
      </dgm:t>
    </dgm:pt>
    <dgm:pt modelId="{59E5C6CB-EE64-49DC-B2C4-F48AD3E8E5BF}">
      <dgm:prSet phldrT="[Texto]" custT="1"/>
      <dgm:spPr/>
      <dgm:t>
        <a:bodyPr/>
        <a:lstStyle/>
        <a:p>
          <a:r>
            <a:rPr lang="es-CO" sz="1600" dirty="0" smtClean="0">
              <a:solidFill>
                <a:schemeClr val="bg1"/>
              </a:solidFill>
              <a:latin typeface="Verdana" panose="020B0604030504040204" pitchFamily="34" charset="0"/>
              <a:ea typeface="Times New Roman" panose="02020603050405020304" pitchFamily="18" charset="0"/>
              <a:cs typeface="Times New Roman" panose="02020603050405020304" pitchFamily="18" charset="0"/>
            </a:rPr>
            <a:t>La deshidratación contribuye a los efectos secundarios del cambio de horario, de modo que asegúrese de beber abundante agua durante el vuelo. Evite el alcohol, el café, el té y otras bebidas que contengan cafeína.</a:t>
          </a:r>
          <a:endParaRPr lang="es-CO" sz="1600" dirty="0"/>
        </a:p>
      </dgm:t>
    </dgm:pt>
    <dgm:pt modelId="{79326CFB-E645-4F0E-B042-7090248F2D69}" type="parTrans" cxnId="{B7EA803D-8108-4607-94BB-107EDA5C3161}">
      <dgm:prSet/>
      <dgm:spPr/>
      <dgm:t>
        <a:bodyPr/>
        <a:lstStyle/>
        <a:p>
          <a:endParaRPr lang="es-CO"/>
        </a:p>
      </dgm:t>
    </dgm:pt>
    <dgm:pt modelId="{29121FE8-3061-403B-80F1-C5EC8A99F297}" type="sibTrans" cxnId="{B7EA803D-8108-4607-94BB-107EDA5C3161}">
      <dgm:prSet/>
      <dgm:spPr/>
      <dgm:t>
        <a:bodyPr/>
        <a:lstStyle/>
        <a:p>
          <a:endParaRPr lang="es-CO"/>
        </a:p>
      </dgm:t>
    </dgm:pt>
    <dgm:pt modelId="{7B933A48-07B5-4746-B32D-95E19D5CFFF8}">
      <dgm:prSet phldrT="[Texto]"/>
      <dgm:spPr/>
      <dgm:t>
        <a:bodyPr/>
        <a:lstStyle/>
        <a:p>
          <a:r>
            <a:rPr lang="es-CO" dirty="0" smtClean="0">
              <a:solidFill>
                <a:schemeClr val="bg1"/>
              </a:solidFill>
              <a:latin typeface="Verdana" panose="020B0604030504040204" pitchFamily="34" charset="0"/>
              <a:ea typeface="Times New Roman" panose="02020603050405020304" pitchFamily="18" charset="0"/>
              <a:cs typeface="Times New Roman" panose="02020603050405020304" pitchFamily="18" charset="0"/>
            </a:rPr>
            <a:t>En los vuelos largos, intente hacer estiramientos con regularidad e, incluso, paséese por los pasillos del avión cuando estén despejados y esté permitido hacerlo.</a:t>
          </a:r>
          <a:endParaRPr lang="es-CO" dirty="0"/>
        </a:p>
      </dgm:t>
    </dgm:pt>
    <dgm:pt modelId="{2E134388-5C15-40EA-83F3-131B702F131F}" type="parTrans" cxnId="{78496412-6475-4275-A37A-1AEFBE0427A8}">
      <dgm:prSet/>
      <dgm:spPr/>
      <dgm:t>
        <a:bodyPr/>
        <a:lstStyle/>
        <a:p>
          <a:endParaRPr lang="es-CO"/>
        </a:p>
      </dgm:t>
    </dgm:pt>
    <dgm:pt modelId="{78092D9E-55EE-475B-8E9D-3FF7EF128E6F}" type="sibTrans" cxnId="{78496412-6475-4275-A37A-1AEFBE0427A8}">
      <dgm:prSet/>
      <dgm:spPr/>
      <dgm:t>
        <a:bodyPr/>
        <a:lstStyle/>
        <a:p>
          <a:endParaRPr lang="es-CO"/>
        </a:p>
      </dgm:t>
    </dgm:pt>
    <dgm:pt modelId="{AE3442B0-7DC5-4B79-AFC6-65A3FCFCD90A}">
      <dgm:prSet phldrT="[Texto]" custT="1"/>
      <dgm:spPr/>
      <dgm:t>
        <a:bodyPr/>
        <a:lstStyle/>
        <a:p>
          <a:r>
            <a:rPr lang="es-CO" sz="1800" dirty="0" smtClean="0">
              <a:solidFill>
                <a:schemeClr val="bg1"/>
              </a:solidFill>
              <a:latin typeface="Verdana" panose="020B0604030504040204" pitchFamily="34" charset="0"/>
              <a:ea typeface="Times New Roman" panose="02020603050405020304" pitchFamily="18" charset="0"/>
              <a:cs typeface="Times New Roman" panose="02020603050405020304" pitchFamily="18" charset="0"/>
            </a:rPr>
            <a:t>Después de la llegada, este activo al aire libre o en áreas muy iluminadas durante el día.</a:t>
          </a:r>
          <a:endParaRPr lang="es-CO" sz="1800" dirty="0"/>
        </a:p>
      </dgm:t>
    </dgm:pt>
    <dgm:pt modelId="{AE3B7BE5-3E64-4EF4-BA29-4C0C8CA9E679}" type="parTrans" cxnId="{2DAB53EB-2117-4B95-9799-CCF91A146B00}">
      <dgm:prSet/>
      <dgm:spPr/>
      <dgm:t>
        <a:bodyPr/>
        <a:lstStyle/>
        <a:p>
          <a:endParaRPr lang="es-CO"/>
        </a:p>
      </dgm:t>
    </dgm:pt>
    <dgm:pt modelId="{40695963-B3C7-4817-A234-4FBAFED38F03}" type="sibTrans" cxnId="{2DAB53EB-2117-4B95-9799-CCF91A146B00}">
      <dgm:prSet/>
      <dgm:spPr/>
      <dgm:t>
        <a:bodyPr/>
        <a:lstStyle/>
        <a:p>
          <a:endParaRPr lang="es-CO"/>
        </a:p>
      </dgm:t>
    </dgm:pt>
    <dgm:pt modelId="{1671B03E-093B-4204-BAE6-DAAAA0DC7B4C}">
      <dgm:prSet phldrT="[Texto]" custT="1"/>
      <dgm:spPr/>
      <dgm:t>
        <a:bodyPr/>
        <a:lstStyle/>
        <a:p>
          <a:r>
            <a:rPr lang="es-CO" sz="1600" dirty="0" smtClean="0">
              <a:solidFill>
                <a:schemeClr val="bg1"/>
              </a:solidFill>
              <a:latin typeface="Verdana" panose="020B0604030504040204" pitchFamily="34" charset="0"/>
              <a:ea typeface="Times New Roman" panose="02020603050405020304" pitchFamily="18" charset="0"/>
              <a:cs typeface="Times New Roman" panose="02020603050405020304" pitchFamily="18" charset="0"/>
            </a:rPr>
            <a:t>Intente seguir la hora local en su lugar de destino (por ejemplo, intente mantenerse despierto hasta su hora habitual de acostarse).</a:t>
          </a:r>
          <a:endParaRPr lang="es-CO" sz="1600" dirty="0"/>
        </a:p>
      </dgm:t>
    </dgm:pt>
    <dgm:pt modelId="{3FC2EEBC-0C15-43E8-B2CE-BDFD493DDE01}" type="parTrans" cxnId="{AA1E3FF5-F714-4291-AB83-7AEDF1F0EF64}">
      <dgm:prSet/>
      <dgm:spPr/>
      <dgm:t>
        <a:bodyPr/>
        <a:lstStyle/>
        <a:p>
          <a:endParaRPr lang="es-CO"/>
        </a:p>
      </dgm:t>
    </dgm:pt>
    <dgm:pt modelId="{D8698698-CC26-458D-A16D-330DA379D522}" type="sibTrans" cxnId="{AA1E3FF5-F714-4291-AB83-7AEDF1F0EF64}">
      <dgm:prSet/>
      <dgm:spPr/>
      <dgm:t>
        <a:bodyPr/>
        <a:lstStyle/>
        <a:p>
          <a:endParaRPr lang="es-CO"/>
        </a:p>
      </dgm:t>
    </dgm:pt>
    <dgm:pt modelId="{C5013023-2B50-46AD-BF78-908CFF8A383F}" type="pres">
      <dgm:prSet presAssocID="{71542C62-9C5E-4AE3-9B38-264F9C7BFBEF}" presName="vert0" presStyleCnt="0">
        <dgm:presLayoutVars>
          <dgm:dir/>
          <dgm:animOne val="branch"/>
          <dgm:animLvl val="lvl"/>
        </dgm:presLayoutVars>
      </dgm:prSet>
      <dgm:spPr/>
      <dgm:t>
        <a:bodyPr/>
        <a:lstStyle/>
        <a:p>
          <a:endParaRPr lang="es-CO"/>
        </a:p>
      </dgm:t>
    </dgm:pt>
    <dgm:pt modelId="{DA50C202-0B8E-404F-8F36-2CAE084E3F55}" type="pres">
      <dgm:prSet presAssocID="{5256B853-DEEE-4916-BB6F-457BAA3A2EEE}" presName="thickLine" presStyleLbl="alignNode1" presStyleIdx="0" presStyleCnt="1"/>
      <dgm:spPr/>
    </dgm:pt>
    <dgm:pt modelId="{06C13717-F052-4971-AFF4-B0916D025042}" type="pres">
      <dgm:prSet presAssocID="{5256B853-DEEE-4916-BB6F-457BAA3A2EEE}" presName="horz1" presStyleCnt="0"/>
      <dgm:spPr/>
    </dgm:pt>
    <dgm:pt modelId="{A8C217A8-072E-4AA5-802C-8A22A86EF70B}" type="pres">
      <dgm:prSet presAssocID="{5256B853-DEEE-4916-BB6F-457BAA3A2EEE}" presName="tx1" presStyleLbl="revTx" presStyleIdx="0" presStyleCnt="6" custScaleX="227234"/>
      <dgm:spPr/>
      <dgm:t>
        <a:bodyPr/>
        <a:lstStyle/>
        <a:p>
          <a:endParaRPr lang="es-CO"/>
        </a:p>
      </dgm:t>
    </dgm:pt>
    <dgm:pt modelId="{7FC1B3FB-1759-473D-9237-4C485D71BE22}" type="pres">
      <dgm:prSet presAssocID="{5256B853-DEEE-4916-BB6F-457BAA3A2EEE}" presName="vert1" presStyleCnt="0"/>
      <dgm:spPr/>
    </dgm:pt>
    <dgm:pt modelId="{0DBFCBE1-1403-4D5B-9050-65A9443CB2C5}" type="pres">
      <dgm:prSet presAssocID="{CD3667ED-71E6-4B62-8705-3CFA252458C0}" presName="vertSpace2a" presStyleCnt="0"/>
      <dgm:spPr/>
    </dgm:pt>
    <dgm:pt modelId="{B6BD22D1-D0A6-482B-8CD7-C7EC994A82A7}" type="pres">
      <dgm:prSet presAssocID="{CD3667ED-71E6-4B62-8705-3CFA252458C0}" presName="horz2" presStyleCnt="0"/>
      <dgm:spPr/>
    </dgm:pt>
    <dgm:pt modelId="{85430716-6B63-4AA9-AD52-57C79AC5F271}" type="pres">
      <dgm:prSet presAssocID="{CD3667ED-71E6-4B62-8705-3CFA252458C0}" presName="horzSpace2" presStyleCnt="0"/>
      <dgm:spPr/>
    </dgm:pt>
    <dgm:pt modelId="{C79ABF0E-BB94-4492-A0DA-2A14017F116D}" type="pres">
      <dgm:prSet presAssocID="{CD3667ED-71E6-4B62-8705-3CFA252458C0}" presName="tx2" presStyleLbl="revTx" presStyleIdx="1" presStyleCnt="6"/>
      <dgm:spPr/>
      <dgm:t>
        <a:bodyPr/>
        <a:lstStyle/>
        <a:p>
          <a:endParaRPr lang="es-CO"/>
        </a:p>
      </dgm:t>
    </dgm:pt>
    <dgm:pt modelId="{27015D0D-6BA2-4F96-A9CB-38F579984485}" type="pres">
      <dgm:prSet presAssocID="{CD3667ED-71E6-4B62-8705-3CFA252458C0}" presName="vert2" presStyleCnt="0"/>
      <dgm:spPr/>
    </dgm:pt>
    <dgm:pt modelId="{B057EAD6-5E3A-4601-8E0C-9B43FE336477}" type="pres">
      <dgm:prSet presAssocID="{CD3667ED-71E6-4B62-8705-3CFA252458C0}" presName="thinLine2b" presStyleLbl="callout" presStyleIdx="0" presStyleCnt="5" custLinFactY="-270268" custLinFactNeighborX="507" custLinFactNeighborY="-300000"/>
      <dgm:spPr/>
    </dgm:pt>
    <dgm:pt modelId="{2D002E41-8E22-451F-ADC5-43D6AD051F98}" type="pres">
      <dgm:prSet presAssocID="{CD3667ED-71E6-4B62-8705-3CFA252458C0}" presName="vertSpace2b" presStyleCnt="0"/>
      <dgm:spPr/>
    </dgm:pt>
    <dgm:pt modelId="{C76AAD2D-78D7-4EAB-BC56-A08EB38A7CFA}" type="pres">
      <dgm:prSet presAssocID="{59E5C6CB-EE64-49DC-B2C4-F48AD3E8E5BF}" presName="horz2" presStyleCnt="0"/>
      <dgm:spPr/>
    </dgm:pt>
    <dgm:pt modelId="{3ADF09CB-9AAC-465E-9F4C-0C84AE6E5596}" type="pres">
      <dgm:prSet presAssocID="{59E5C6CB-EE64-49DC-B2C4-F48AD3E8E5BF}" presName="horzSpace2" presStyleCnt="0"/>
      <dgm:spPr/>
    </dgm:pt>
    <dgm:pt modelId="{345E348B-EFA9-4075-A174-633716E0410E}" type="pres">
      <dgm:prSet presAssocID="{59E5C6CB-EE64-49DC-B2C4-F48AD3E8E5BF}" presName="tx2" presStyleLbl="revTx" presStyleIdx="2" presStyleCnt="6" custScaleY="141298" custLinFactNeighborX="-688" custLinFactNeighborY="-25565"/>
      <dgm:spPr/>
      <dgm:t>
        <a:bodyPr/>
        <a:lstStyle/>
        <a:p>
          <a:endParaRPr lang="es-CO"/>
        </a:p>
      </dgm:t>
    </dgm:pt>
    <dgm:pt modelId="{9F905BE2-914F-4AAD-AC28-C3B353FB3790}" type="pres">
      <dgm:prSet presAssocID="{59E5C6CB-EE64-49DC-B2C4-F48AD3E8E5BF}" presName="vert2" presStyleCnt="0"/>
      <dgm:spPr/>
    </dgm:pt>
    <dgm:pt modelId="{6DBD101F-BFC6-4A4E-AE45-317F7DD16B05}" type="pres">
      <dgm:prSet presAssocID="{59E5C6CB-EE64-49DC-B2C4-F48AD3E8E5BF}" presName="thinLine2b" presStyleLbl="callout" presStyleIdx="1" presStyleCnt="5"/>
      <dgm:spPr/>
    </dgm:pt>
    <dgm:pt modelId="{F0961BAE-1F63-493A-8CED-CA8756A0467D}" type="pres">
      <dgm:prSet presAssocID="{59E5C6CB-EE64-49DC-B2C4-F48AD3E8E5BF}" presName="vertSpace2b" presStyleCnt="0"/>
      <dgm:spPr/>
    </dgm:pt>
    <dgm:pt modelId="{BDB5C80A-F746-445F-8599-3F821F4BC053}" type="pres">
      <dgm:prSet presAssocID="{7B933A48-07B5-4746-B32D-95E19D5CFFF8}" presName="horz2" presStyleCnt="0"/>
      <dgm:spPr/>
    </dgm:pt>
    <dgm:pt modelId="{53C099B3-8012-4806-95B1-5100B19B5543}" type="pres">
      <dgm:prSet presAssocID="{7B933A48-07B5-4746-B32D-95E19D5CFFF8}" presName="horzSpace2" presStyleCnt="0"/>
      <dgm:spPr/>
    </dgm:pt>
    <dgm:pt modelId="{D17054F3-3A67-492D-B456-DFDAE64287E6}" type="pres">
      <dgm:prSet presAssocID="{7B933A48-07B5-4746-B32D-95E19D5CFFF8}" presName="tx2" presStyleLbl="revTx" presStyleIdx="3" presStyleCnt="6"/>
      <dgm:spPr/>
      <dgm:t>
        <a:bodyPr/>
        <a:lstStyle/>
        <a:p>
          <a:endParaRPr lang="es-CO"/>
        </a:p>
      </dgm:t>
    </dgm:pt>
    <dgm:pt modelId="{FC48D816-AB00-46B0-B82D-39999B5A1E2A}" type="pres">
      <dgm:prSet presAssocID="{7B933A48-07B5-4746-B32D-95E19D5CFFF8}" presName="vert2" presStyleCnt="0"/>
      <dgm:spPr/>
    </dgm:pt>
    <dgm:pt modelId="{0F25CF2C-ABEC-459A-97AD-25DDE76E915D}" type="pres">
      <dgm:prSet presAssocID="{7B933A48-07B5-4746-B32D-95E19D5CFFF8}" presName="thinLine2b" presStyleLbl="callout" presStyleIdx="2" presStyleCnt="5"/>
      <dgm:spPr/>
    </dgm:pt>
    <dgm:pt modelId="{BEA414D1-C6A8-4A21-8699-DF09503AB7DE}" type="pres">
      <dgm:prSet presAssocID="{7B933A48-07B5-4746-B32D-95E19D5CFFF8}" presName="vertSpace2b" presStyleCnt="0"/>
      <dgm:spPr/>
    </dgm:pt>
    <dgm:pt modelId="{D44B9C59-0CEE-4973-927B-94F6EDC0B9E3}" type="pres">
      <dgm:prSet presAssocID="{AE3442B0-7DC5-4B79-AFC6-65A3FCFCD90A}" presName="horz2" presStyleCnt="0"/>
      <dgm:spPr/>
    </dgm:pt>
    <dgm:pt modelId="{F7D6143C-83C2-42F2-B09A-099105024A52}" type="pres">
      <dgm:prSet presAssocID="{AE3442B0-7DC5-4B79-AFC6-65A3FCFCD90A}" presName="horzSpace2" presStyleCnt="0"/>
      <dgm:spPr/>
    </dgm:pt>
    <dgm:pt modelId="{6A987C17-EA10-446C-8A5D-8F0E30510D1F}" type="pres">
      <dgm:prSet presAssocID="{AE3442B0-7DC5-4B79-AFC6-65A3FCFCD90A}" presName="tx2" presStyleLbl="revTx" presStyleIdx="4" presStyleCnt="6"/>
      <dgm:spPr/>
      <dgm:t>
        <a:bodyPr/>
        <a:lstStyle/>
        <a:p>
          <a:endParaRPr lang="es-CO"/>
        </a:p>
      </dgm:t>
    </dgm:pt>
    <dgm:pt modelId="{AE12CF40-EB61-4424-B9E7-4AED60A4492E}" type="pres">
      <dgm:prSet presAssocID="{AE3442B0-7DC5-4B79-AFC6-65A3FCFCD90A}" presName="vert2" presStyleCnt="0"/>
      <dgm:spPr/>
    </dgm:pt>
    <dgm:pt modelId="{B93B845A-3A71-4A6F-B72B-07F129AB8EF7}" type="pres">
      <dgm:prSet presAssocID="{AE3442B0-7DC5-4B79-AFC6-65A3FCFCD90A}" presName="thinLine2b" presStyleLbl="callout" presStyleIdx="3" presStyleCnt="5"/>
      <dgm:spPr/>
    </dgm:pt>
    <dgm:pt modelId="{BD0CD791-21CD-4CEB-8188-3808ADF051F6}" type="pres">
      <dgm:prSet presAssocID="{AE3442B0-7DC5-4B79-AFC6-65A3FCFCD90A}" presName="vertSpace2b" presStyleCnt="0"/>
      <dgm:spPr/>
    </dgm:pt>
    <dgm:pt modelId="{CC95C41C-F99B-40FE-ABA2-4522C5701BE3}" type="pres">
      <dgm:prSet presAssocID="{1671B03E-093B-4204-BAE6-DAAAA0DC7B4C}" presName="horz2" presStyleCnt="0"/>
      <dgm:spPr/>
    </dgm:pt>
    <dgm:pt modelId="{8E3E9A7F-900D-4A78-B626-DAC563357828}" type="pres">
      <dgm:prSet presAssocID="{1671B03E-093B-4204-BAE6-DAAAA0DC7B4C}" presName="horzSpace2" presStyleCnt="0"/>
      <dgm:spPr/>
    </dgm:pt>
    <dgm:pt modelId="{116FDC51-3BAD-40B7-B97D-12F3EBEAD033}" type="pres">
      <dgm:prSet presAssocID="{1671B03E-093B-4204-BAE6-DAAAA0DC7B4C}" presName="tx2" presStyleLbl="revTx" presStyleIdx="5" presStyleCnt="6"/>
      <dgm:spPr/>
      <dgm:t>
        <a:bodyPr/>
        <a:lstStyle/>
        <a:p>
          <a:endParaRPr lang="es-CO"/>
        </a:p>
      </dgm:t>
    </dgm:pt>
    <dgm:pt modelId="{753298AA-AD0B-47D2-BB5D-9680F6AEFA56}" type="pres">
      <dgm:prSet presAssocID="{1671B03E-093B-4204-BAE6-DAAAA0DC7B4C}" presName="vert2" presStyleCnt="0"/>
      <dgm:spPr/>
    </dgm:pt>
    <dgm:pt modelId="{E8623190-F5A6-47EB-BC3A-1E536C6C516D}" type="pres">
      <dgm:prSet presAssocID="{1671B03E-093B-4204-BAE6-DAAAA0DC7B4C}" presName="thinLine2b" presStyleLbl="callout" presStyleIdx="4" presStyleCnt="5"/>
      <dgm:spPr/>
    </dgm:pt>
    <dgm:pt modelId="{BEF8ECE9-05A9-438B-9AE2-0E74B7F745B6}" type="pres">
      <dgm:prSet presAssocID="{1671B03E-093B-4204-BAE6-DAAAA0DC7B4C}" presName="vertSpace2b" presStyleCnt="0"/>
      <dgm:spPr/>
    </dgm:pt>
  </dgm:ptLst>
  <dgm:cxnLst>
    <dgm:cxn modelId="{3B9C7712-CAD6-4C5E-AB7E-1A744394F77A}" type="presOf" srcId="{5256B853-DEEE-4916-BB6F-457BAA3A2EEE}" destId="{A8C217A8-072E-4AA5-802C-8A22A86EF70B}" srcOrd="0" destOrd="0" presId="urn:microsoft.com/office/officeart/2008/layout/LinedList"/>
    <dgm:cxn modelId="{04415C6E-11C7-41AE-8E43-7991D0DA06E8}" type="presOf" srcId="{7B933A48-07B5-4746-B32D-95E19D5CFFF8}" destId="{D17054F3-3A67-492D-B456-DFDAE64287E6}" srcOrd="0" destOrd="0" presId="urn:microsoft.com/office/officeart/2008/layout/LinedList"/>
    <dgm:cxn modelId="{2F4B3882-1563-4E6D-BF74-678A5961B698}" type="presOf" srcId="{AE3442B0-7DC5-4B79-AFC6-65A3FCFCD90A}" destId="{6A987C17-EA10-446C-8A5D-8F0E30510D1F}" srcOrd="0" destOrd="0" presId="urn:microsoft.com/office/officeart/2008/layout/LinedList"/>
    <dgm:cxn modelId="{201935E6-790C-4E99-8AD2-654F80AC8922}" srcId="{71542C62-9C5E-4AE3-9B38-264F9C7BFBEF}" destId="{5256B853-DEEE-4916-BB6F-457BAA3A2EEE}" srcOrd="0" destOrd="0" parTransId="{F421B989-B07B-4829-8DC1-E8BD85F647CD}" sibTransId="{D0D99DB2-C569-4FE1-9621-09D06D7A35E3}"/>
    <dgm:cxn modelId="{5B55B002-86A8-4F3E-80AB-878548542124}" type="presOf" srcId="{59E5C6CB-EE64-49DC-B2C4-F48AD3E8E5BF}" destId="{345E348B-EFA9-4075-A174-633716E0410E}" srcOrd="0" destOrd="0" presId="urn:microsoft.com/office/officeart/2008/layout/LinedList"/>
    <dgm:cxn modelId="{2DAB53EB-2117-4B95-9799-CCF91A146B00}" srcId="{5256B853-DEEE-4916-BB6F-457BAA3A2EEE}" destId="{AE3442B0-7DC5-4B79-AFC6-65A3FCFCD90A}" srcOrd="3" destOrd="0" parTransId="{AE3B7BE5-3E64-4EF4-BA29-4C0C8CA9E679}" sibTransId="{40695963-B3C7-4817-A234-4FBAFED38F03}"/>
    <dgm:cxn modelId="{BAD35FE1-E066-4568-9CB6-EA3A79146494}" srcId="{5256B853-DEEE-4916-BB6F-457BAA3A2EEE}" destId="{CD3667ED-71E6-4B62-8705-3CFA252458C0}" srcOrd="0" destOrd="0" parTransId="{739B35FC-4AC9-410A-AAD7-D5C682933A27}" sibTransId="{74251E14-2219-4C3C-9C94-28677DF25271}"/>
    <dgm:cxn modelId="{03D4AB32-A939-4E3D-A6C9-B7D3D19F8F6D}" type="presOf" srcId="{71542C62-9C5E-4AE3-9B38-264F9C7BFBEF}" destId="{C5013023-2B50-46AD-BF78-908CFF8A383F}" srcOrd="0" destOrd="0" presId="urn:microsoft.com/office/officeart/2008/layout/LinedList"/>
    <dgm:cxn modelId="{AA1E3FF5-F714-4291-AB83-7AEDF1F0EF64}" srcId="{5256B853-DEEE-4916-BB6F-457BAA3A2EEE}" destId="{1671B03E-093B-4204-BAE6-DAAAA0DC7B4C}" srcOrd="4" destOrd="0" parTransId="{3FC2EEBC-0C15-43E8-B2CE-BDFD493DDE01}" sibTransId="{D8698698-CC26-458D-A16D-330DA379D522}"/>
    <dgm:cxn modelId="{B7EA803D-8108-4607-94BB-107EDA5C3161}" srcId="{5256B853-DEEE-4916-BB6F-457BAA3A2EEE}" destId="{59E5C6CB-EE64-49DC-B2C4-F48AD3E8E5BF}" srcOrd="1" destOrd="0" parTransId="{79326CFB-E645-4F0E-B042-7090248F2D69}" sibTransId="{29121FE8-3061-403B-80F1-C5EC8A99F297}"/>
    <dgm:cxn modelId="{C26E3B00-7BB2-48BB-B515-7C3053543954}" type="presOf" srcId="{1671B03E-093B-4204-BAE6-DAAAA0DC7B4C}" destId="{116FDC51-3BAD-40B7-B97D-12F3EBEAD033}" srcOrd="0" destOrd="0" presId="urn:microsoft.com/office/officeart/2008/layout/LinedList"/>
    <dgm:cxn modelId="{6742B7DD-5DAC-4036-9054-594EB1570804}" type="presOf" srcId="{CD3667ED-71E6-4B62-8705-3CFA252458C0}" destId="{C79ABF0E-BB94-4492-A0DA-2A14017F116D}" srcOrd="0" destOrd="0" presId="urn:microsoft.com/office/officeart/2008/layout/LinedList"/>
    <dgm:cxn modelId="{78496412-6475-4275-A37A-1AEFBE0427A8}" srcId="{5256B853-DEEE-4916-BB6F-457BAA3A2EEE}" destId="{7B933A48-07B5-4746-B32D-95E19D5CFFF8}" srcOrd="2" destOrd="0" parTransId="{2E134388-5C15-40EA-83F3-131B702F131F}" sibTransId="{78092D9E-55EE-475B-8E9D-3FF7EF128E6F}"/>
    <dgm:cxn modelId="{465A4472-21AB-4941-AC72-79BA2AEA1CBA}" type="presParOf" srcId="{C5013023-2B50-46AD-BF78-908CFF8A383F}" destId="{DA50C202-0B8E-404F-8F36-2CAE084E3F55}" srcOrd="0" destOrd="0" presId="urn:microsoft.com/office/officeart/2008/layout/LinedList"/>
    <dgm:cxn modelId="{79BBB13D-B564-4A4A-B100-EE4AD4959902}" type="presParOf" srcId="{C5013023-2B50-46AD-BF78-908CFF8A383F}" destId="{06C13717-F052-4971-AFF4-B0916D025042}" srcOrd="1" destOrd="0" presId="urn:microsoft.com/office/officeart/2008/layout/LinedList"/>
    <dgm:cxn modelId="{EA632486-F85A-4B2C-A88B-2A4300FC578D}" type="presParOf" srcId="{06C13717-F052-4971-AFF4-B0916D025042}" destId="{A8C217A8-072E-4AA5-802C-8A22A86EF70B}" srcOrd="0" destOrd="0" presId="urn:microsoft.com/office/officeart/2008/layout/LinedList"/>
    <dgm:cxn modelId="{1471AC8B-0D6B-4FD2-AC64-29A490C5A1DE}" type="presParOf" srcId="{06C13717-F052-4971-AFF4-B0916D025042}" destId="{7FC1B3FB-1759-473D-9237-4C485D71BE22}" srcOrd="1" destOrd="0" presId="urn:microsoft.com/office/officeart/2008/layout/LinedList"/>
    <dgm:cxn modelId="{FDC48C9D-424B-4C4F-B612-4C3A0E6D75B9}" type="presParOf" srcId="{7FC1B3FB-1759-473D-9237-4C485D71BE22}" destId="{0DBFCBE1-1403-4D5B-9050-65A9443CB2C5}" srcOrd="0" destOrd="0" presId="urn:microsoft.com/office/officeart/2008/layout/LinedList"/>
    <dgm:cxn modelId="{84ACB790-95C5-45C2-8210-C3B90D117829}" type="presParOf" srcId="{7FC1B3FB-1759-473D-9237-4C485D71BE22}" destId="{B6BD22D1-D0A6-482B-8CD7-C7EC994A82A7}" srcOrd="1" destOrd="0" presId="urn:microsoft.com/office/officeart/2008/layout/LinedList"/>
    <dgm:cxn modelId="{6FEB02A3-9673-41E3-84DC-1365BE4BD5F7}" type="presParOf" srcId="{B6BD22D1-D0A6-482B-8CD7-C7EC994A82A7}" destId="{85430716-6B63-4AA9-AD52-57C79AC5F271}" srcOrd="0" destOrd="0" presId="urn:microsoft.com/office/officeart/2008/layout/LinedList"/>
    <dgm:cxn modelId="{D8DCAA23-926A-462E-A06A-9D0E06481E41}" type="presParOf" srcId="{B6BD22D1-D0A6-482B-8CD7-C7EC994A82A7}" destId="{C79ABF0E-BB94-4492-A0DA-2A14017F116D}" srcOrd="1" destOrd="0" presId="urn:microsoft.com/office/officeart/2008/layout/LinedList"/>
    <dgm:cxn modelId="{70045BF4-7172-41CA-8851-8E8EDFC95B46}" type="presParOf" srcId="{B6BD22D1-D0A6-482B-8CD7-C7EC994A82A7}" destId="{27015D0D-6BA2-4F96-A9CB-38F579984485}" srcOrd="2" destOrd="0" presId="urn:microsoft.com/office/officeart/2008/layout/LinedList"/>
    <dgm:cxn modelId="{C56605F5-72A3-46B6-8F7D-7717F5135C3C}" type="presParOf" srcId="{7FC1B3FB-1759-473D-9237-4C485D71BE22}" destId="{B057EAD6-5E3A-4601-8E0C-9B43FE336477}" srcOrd="2" destOrd="0" presId="urn:microsoft.com/office/officeart/2008/layout/LinedList"/>
    <dgm:cxn modelId="{01416DB5-06DE-48AF-BBF5-5FEF725B40A5}" type="presParOf" srcId="{7FC1B3FB-1759-473D-9237-4C485D71BE22}" destId="{2D002E41-8E22-451F-ADC5-43D6AD051F98}" srcOrd="3" destOrd="0" presId="urn:microsoft.com/office/officeart/2008/layout/LinedList"/>
    <dgm:cxn modelId="{517C3221-A757-429E-BDF4-E135073AE72E}" type="presParOf" srcId="{7FC1B3FB-1759-473D-9237-4C485D71BE22}" destId="{C76AAD2D-78D7-4EAB-BC56-A08EB38A7CFA}" srcOrd="4" destOrd="0" presId="urn:microsoft.com/office/officeart/2008/layout/LinedList"/>
    <dgm:cxn modelId="{EB31D364-449E-45AD-952F-895D395BD644}" type="presParOf" srcId="{C76AAD2D-78D7-4EAB-BC56-A08EB38A7CFA}" destId="{3ADF09CB-9AAC-465E-9F4C-0C84AE6E5596}" srcOrd="0" destOrd="0" presId="urn:microsoft.com/office/officeart/2008/layout/LinedList"/>
    <dgm:cxn modelId="{397ED629-D19D-4778-AF10-A2AC26CDB156}" type="presParOf" srcId="{C76AAD2D-78D7-4EAB-BC56-A08EB38A7CFA}" destId="{345E348B-EFA9-4075-A174-633716E0410E}" srcOrd="1" destOrd="0" presId="urn:microsoft.com/office/officeart/2008/layout/LinedList"/>
    <dgm:cxn modelId="{285280DE-250D-4105-A661-B68A66E505F5}" type="presParOf" srcId="{C76AAD2D-78D7-4EAB-BC56-A08EB38A7CFA}" destId="{9F905BE2-914F-4AAD-AC28-C3B353FB3790}" srcOrd="2" destOrd="0" presId="urn:microsoft.com/office/officeart/2008/layout/LinedList"/>
    <dgm:cxn modelId="{BA93F834-35FC-4AA0-A728-D4627BD1626D}" type="presParOf" srcId="{7FC1B3FB-1759-473D-9237-4C485D71BE22}" destId="{6DBD101F-BFC6-4A4E-AE45-317F7DD16B05}" srcOrd="5" destOrd="0" presId="urn:microsoft.com/office/officeart/2008/layout/LinedList"/>
    <dgm:cxn modelId="{A79C71D4-9894-4231-995B-E96DEB827C8C}" type="presParOf" srcId="{7FC1B3FB-1759-473D-9237-4C485D71BE22}" destId="{F0961BAE-1F63-493A-8CED-CA8756A0467D}" srcOrd="6" destOrd="0" presId="urn:microsoft.com/office/officeart/2008/layout/LinedList"/>
    <dgm:cxn modelId="{E61DFB1C-AE6E-4F6D-A02F-BBF67DB5C821}" type="presParOf" srcId="{7FC1B3FB-1759-473D-9237-4C485D71BE22}" destId="{BDB5C80A-F746-445F-8599-3F821F4BC053}" srcOrd="7" destOrd="0" presId="urn:microsoft.com/office/officeart/2008/layout/LinedList"/>
    <dgm:cxn modelId="{26B3DCAD-8993-4059-8D6C-9942B7C429BD}" type="presParOf" srcId="{BDB5C80A-F746-445F-8599-3F821F4BC053}" destId="{53C099B3-8012-4806-95B1-5100B19B5543}" srcOrd="0" destOrd="0" presId="urn:microsoft.com/office/officeart/2008/layout/LinedList"/>
    <dgm:cxn modelId="{E82926A8-45A3-46C4-AFB2-29B9F8C8FB53}" type="presParOf" srcId="{BDB5C80A-F746-445F-8599-3F821F4BC053}" destId="{D17054F3-3A67-492D-B456-DFDAE64287E6}" srcOrd="1" destOrd="0" presId="urn:microsoft.com/office/officeart/2008/layout/LinedList"/>
    <dgm:cxn modelId="{9C925CE7-853B-4FBD-BBBA-DD4AA2873A51}" type="presParOf" srcId="{BDB5C80A-F746-445F-8599-3F821F4BC053}" destId="{FC48D816-AB00-46B0-B82D-39999B5A1E2A}" srcOrd="2" destOrd="0" presId="urn:microsoft.com/office/officeart/2008/layout/LinedList"/>
    <dgm:cxn modelId="{1AB69959-2823-46B2-9138-320A54D11D97}" type="presParOf" srcId="{7FC1B3FB-1759-473D-9237-4C485D71BE22}" destId="{0F25CF2C-ABEC-459A-97AD-25DDE76E915D}" srcOrd="8" destOrd="0" presId="urn:microsoft.com/office/officeart/2008/layout/LinedList"/>
    <dgm:cxn modelId="{C25D2F14-8AA4-4799-A317-124D2C044650}" type="presParOf" srcId="{7FC1B3FB-1759-473D-9237-4C485D71BE22}" destId="{BEA414D1-C6A8-4A21-8699-DF09503AB7DE}" srcOrd="9" destOrd="0" presId="urn:microsoft.com/office/officeart/2008/layout/LinedList"/>
    <dgm:cxn modelId="{944C75B2-2831-4D4B-A0C6-8DE07D1043A1}" type="presParOf" srcId="{7FC1B3FB-1759-473D-9237-4C485D71BE22}" destId="{D44B9C59-0CEE-4973-927B-94F6EDC0B9E3}" srcOrd="10" destOrd="0" presId="urn:microsoft.com/office/officeart/2008/layout/LinedList"/>
    <dgm:cxn modelId="{D62E846D-C1B3-412F-BF93-022F02EBB554}" type="presParOf" srcId="{D44B9C59-0CEE-4973-927B-94F6EDC0B9E3}" destId="{F7D6143C-83C2-42F2-B09A-099105024A52}" srcOrd="0" destOrd="0" presId="urn:microsoft.com/office/officeart/2008/layout/LinedList"/>
    <dgm:cxn modelId="{E2DFC588-4274-45EE-92BD-DD50CB756D48}" type="presParOf" srcId="{D44B9C59-0CEE-4973-927B-94F6EDC0B9E3}" destId="{6A987C17-EA10-446C-8A5D-8F0E30510D1F}" srcOrd="1" destOrd="0" presId="urn:microsoft.com/office/officeart/2008/layout/LinedList"/>
    <dgm:cxn modelId="{BA967043-C8B7-4F52-81AC-DFDB6D51CD77}" type="presParOf" srcId="{D44B9C59-0CEE-4973-927B-94F6EDC0B9E3}" destId="{AE12CF40-EB61-4424-B9E7-4AED60A4492E}" srcOrd="2" destOrd="0" presId="urn:microsoft.com/office/officeart/2008/layout/LinedList"/>
    <dgm:cxn modelId="{08B60E72-59D0-4B45-8E01-1467179F56AD}" type="presParOf" srcId="{7FC1B3FB-1759-473D-9237-4C485D71BE22}" destId="{B93B845A-3A71-4A6F-B72B-07F129AB8EF7}" srcOrd="11" destOrd="0" presId="urn:microsoft.com/office/officeart/2008/layout/LinedList"/>
    <dgm:cxn modelId="{9C8E843F-1421-4217-997D-61AFB760842E}" type="presParOf" srcId="{7FC1B3FB-1759-473D-9237-4C485D71BE22}" destId="{BD0CD791-21CD-4CEB-8188-3808ADF051F6}" srcOrd="12" destOrd="0" presId="urn:microsoft.com/office/officeart/2008/layout/LinedList"/>
    <dgm:cxn modelId="{4F2C2CE1-8DEB-4074-9BF4-3C390F47E99B}" type="presParOf" srcId="{7FC1B3FB-1759-473D-9237-4C485D71BE22}" destId="{CC95C41C-F99B-40FE-ABA2-4522C5701BE3}" srcOrd="13" destOrd="0" presId="urn:microsoft.com/office/officeart/2008/layout/LinedList"/>
    <dgm:cxn modelId="{0F54D8DC-D909-405A-B78C-95490A96B56B}" type="presParOf" srcId="{CC95C41C-F99B-40FE-ABA2-4522C5701BE3}" destId="{8E3E9A7F-900D-4A78-B626-DAC563357828}" srcOrd="0" destOrd="0" presId="urn:microsoft.com/office/officeart/2008/layout/LinedList"/>
    <dgm:cxn modelId="{3289E7D5-D364-4042-BA8C-22FCBD2B25C0}" type="presParOf" srcId="{CC95C41C-F99B-40FE-ABA2-4522C5701BE3}" destId="{116FDC51-3BAD-40B7-B97D-12F3EBEAD033}" srcOrd="1" destOrd="0" presId="urn:microsoft.com/office/officeart/2008/layout/LinedList"/>
    <dgm:cxn modelId="{BD19E34E-3FFE-48A9-9B4B-A3DB6871BC30}" type="presParOf" srcId="{CC95C41C-F99B-40FE-ABA2-4522C5701BE3}" destId="{753298AA-AD0B-47D2-BB5D-9680F6AEFA56}" srcOrd="2" destOrd="0" presId="urn:microsoft.com/office/officeart/2008/layout/LinedList"/>
    <dgm:cxn modelId="{309B2205-4212-46FC-824B-52283FB6EE83}" type="presParOf" srcId="{7FC1B3FB-1759-473D-9237-4C485D71BE22}" destId="{E8623190-F5A6-47EB-BC3A-1E536C6C516D}" srcOrd="14" destOrd="0" presId="urn:microsoft.com/office/officeart/2008/layout/LinedList"/>
    <dgm:cxn modelId="{013B5671-CD3B-4E87-ABF7-5DEFD381C44D}" type="presParOf" srcId="{7FC1B3FB-1759-473D-9237-4C485D71BE22}" destId="{BEF8ECE9-05A9-438B-9AE2-0E74B7F745B6}"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9382926-025C-4492-A007-36A806BCA0F4}" type="datetimeFigureOut">
              <a:rPr lang="es-ES" smtClean="0"/>
              <a:t>22/05/2015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CAAC946-410E-4677-B1D6-226A086D226C}" type="slidenum">
              <a:rPr lang="es-ES" smtClean="0"/>
              <a:t>‹Nº›</a:t>
            </a:fld>
            <a:endParaRPr lang="es-ES"/>
          </a:p>
        </p:txBody>
      </p:sp>
    </p:spTree>
    <p:extLst>
      <p:ext uri="{BB962C8B-B14F-4D97-AF65-F5344CB8AC3E}">
        <p14:creationId xmlns:p14="http://schemas.microsoft.com/office/powerpoint/2010/main" val="39057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9382926-025C-4492-A007-36A806BCA0F4}" type="datetimeFigureOut">
              <a:rPr lang="es-ES" smtClean="0"/>
              <a:t>22/05/2015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CAAC946-410E-4677-B1D6-226A086D226C}" type="slidenum">
              <a:rPr lang="es-ES" smtClean="0"/>
              <a:t>‹Nº›</a:t>
            </a:fld>
            <a:endParaRPr lang="es-ES"/>
          </a:p>
        </p:txBody>
      </p:sp>
    </p:spTree>
    <p:extLst>
      <p:ext uri="{BB962C8B-B14F-4D97-AF65-F5344CB8AC3E}">
        <p14:creationId xmlns:p14="http://schemas.microsoft.com/office/powerpoint/2010/main" val="1306738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9382926-025C-4492-A007-36A806BCA0F4}" type="datetimeFigureOut">
              <a:rPr lang="es-ES" smtClean="0"/>
              <a:t>22/05/2015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CAAC946-410E-4677-B1D6-226A086D226C}" type="slidenum">
              <a:rPr lang="es-ES" smtClean="0"/>
              <a:t>‹Nº›</a:t>
            </a:fld>
            <a:endParaRPr lang="es-ES"/>
          </a:p>
        </p:txBody>
      </p:sp>
    </p:spTree>
    <p:extLst>
      <p:ext uri="{BB962C8B-B14F-4D97-AF65-F5344CB8AC3E}">
        <p14:creationId xmlns:p14="http://schemas.microsoft.com/office/powerpoint/2010/main" val="3401391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9382926-025C-4492-A007-36A806BCA0F4}" type="datetimeFigureOut">
              <a:rPr lang="es-ES" smtClean="0"/>
              <a:t>22/05/2015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CAAC946-410E-4677-B1D6-226A086D226C}" type="slidenum">
              <a:rPr lang="es-ES" smtClean="0"/>
              <a:t>‹Nº›</a:t>
            </a:fld>
            <a:endParaRPr lang="es-ES"/>
          </a:p>
        </p:txBody>
      </p:sp>
    </p:spTree>
    <p:extLst>
      <p:ext uri="{BB962C8B-B14F-4D97-AF65-F5344CB8AC3E}">
        <p14:creationId xmlns:p14="http://schemas.microsoft.com/office/powerpoint/2010/main" val="368535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9382926-025C-4492-A007-36A806BCA0F4}" type="datetimeFigureOut">
              <a:rPr lang="es-ES" smtClean="0"/>
              <a:t>22/05/2015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CAAC946-410E-4677-B1D6-226A086D226C}" type="slidenum">
              <a:rPr lang="es-ES" smtClean="0"/>
              <a:t>‹Nº›</a:t>
            </a:fld>
            <a:endParaRPr lang="es-ES"/>
          </a:p>
        </p:txBody>
      </p:sp>
    </p:spTree>
    <p:extLst>
      <p:ext uri="{BB962C8B-B14F-4D97-AF65-F5344CB8AC3E}">
        <p14:creationId xmlns:p14="http://schemas.microsoft.com/office/powerpoint/2010/main" val="3806741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9382926-025C-4492-A007-36A806BCA0F4}" type="datetimeFigureOut">
              <a:rPr lang="es-ES" smtClean="0"/>
              <a:t>22/05/2015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CAAC946-410E-4677-B1D6-226A086D226C}" type="slidenum">
              <a:rPr lang="es-ES" smtClean="0"/>
              <a:t>‹Nº›</a:t>
            </a:fld>
            <a:endParaRPr lang="es-ES"/>
          </a:p>
        </p:txBody>
      </p:sp>
    </p:spTree>
    <p:extLst>
      <p:ext uri="{BB962C8B-B14F-4D97-AF65-F5344CB8AC3E}">
        <p14:creationId xmlns:p14="http://schemas.microsoft.com/office/powerpoint/2010/main" val="1872402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9382926-025C-4492-A007-36A806BCA0F4}" type="datetimeFigureOut">
              <a:rPr lang="es-ES" smtClean="0"/>
              <a:t>22/05/2015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CAAC946-410E-4677-B1D6-226A086D226C}" type="slidenum">
              <a:rPr lang="es-ES" smtClean="0"/>
              <a:t>‹Nº›</a:t>
            </a:fld>
            <a:endParaRPr lang="es-ES"/>
          </a:p>
        </p:txBody>
      </p:sp>
    </p:spTree>
    <p:extLst>
      <p:ext uri="{BB962C8B-B14F-4D97-AF65-F5344CB8AC3E}">
        <p14:creationId xmlns:p14="http://schemas.microsoft.com/office/powerpoint/2010/main" val="3174672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9382926-025C-4492-A007-36A806BCA0F4}" type="datetimeFigureOut">
              <a:rPr lang="es-ES" smtClean="0"/>
              <a:t>22/05/2015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CAAC946-410E-4677-B1D6-226A086D226C}" type="slidenum">
              <a:rPr lang="es-ES" smtClean="0"/>
              <a:t>‹Nº›</a:t>
            </a:fld>
            <a:endParaRPr lang="es-ES"/>
          </a:p>
        </p:txBody>
      </p:sp>
    </p:spTree>
    <p:extLst>
      <p:ext uri="{BB962C8B-B14F-4D97-AF65-F5344CB8AC3E}">
        <p14:creationId xmlns:p14="http://schemas.microsoft.com/office/powerpoint/2010/main" val="1978876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382926-025C-4492-A007-36A806BCA0F4}" type="datetimeFigureOut">
              <a:rPr lang="es-ES" smtClean="0"/>
              <a:t>22/05/2015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CAAC946-410E-4677-B1D6-226A086D226C}" type="slidenum">
              <a:rPr lang="es-ES" smtClean="0"/>
              <a:t>‹Nº›</a:t>
            </a:fld>
            <a:endParaRPr lang="es-ES"/>
          </a:p>
        </p:txBody>
      </p:sp>
    </p:spTree>
    <p:extLst>
      <p:ext uri="{BB962C8B-B14F-4D97-AF65-F5344CB8AC3E}">
        <p14:creationId xmlns:p14="http://schemas.microsoft.com/office/powerpoint/2010/main" val="3675034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9382926-025C-4492-A007-36A806BCA0F4}" type="datetimeFigureOut">
              <a:rPr lang="es-ES" smtClean="0"/>
              <a:t>22/05/2015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CAAC946-410E-4677-B1D6-226A086D226C}" type="slidenum">
              <a:rPr lang="es-ES" smtClean="0"/>
              <a:t>‹Nº›</a:t>
            </a:fld>
            <a:endParaRPr lang="es-ES"/>
          </a:p>
        </p:txBody>
      </p:sp>
    </p:spTree>
    <p:extLst>
      <p:ext uri="{BB962C8B-B14F-4D97-AF65-F5344CB8AC3E}">
        <p14:creationId xmlns:p14="http://schemas.microsoft.com/office/powerpoint/2010/main" val="3614979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9382926-025C-4492-A007-36A806BCA0F4}" type="datetimeFigureOut">
              <a:rPr lang="es-ES" smtClean="0"/>
              <a:t>22/05/2015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CAAC946-410E-4677-B1D6-226A086D226C}" type="slidenum">
              <a:rPr lang="es-ES" smtClean="0"/>
              <a:t>‹Nº›</a:t>
            </a:fld>
            <a:endParaRPr lang="es-ES"/>
          </a:p>
        </p:txBody>
      </p:sp>
    </p:spTree>
    <p:extLst>
      <p:ext uri="{BB962C8B-B14F-4D97-AF65-F5344CB8AC3E}">
        <p14:creationId xmlns:p14="http://schemas.microsoft.com/office/powerpoint/2010/main" val="181937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382926-025C-4492-A007-36A806BCA0F4}" type="datetimeFigureOut">
              <a:rPr lang="es-ES" smtClean="0"/>
              <a:t>22/05/2015</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AAC946-410E-4677-B1D6-226A086D226C}" type="slidenum">
              <a:rPr lang="es-ES" smtClean="0"/>
              <a:t>‹Nº›</a:t>
            </a:fld>
            <a:endParaRPr lang="es-ES"/>
          </a:p>
        </p:txBody>
      </p:sp>
    </p:spTree>
    <p:extLst>
      <p:ext uri="{BB962C8B-B14F-4D97-AF65-F5344CB8AC3E}">
        <p14:creationId xmlns:p14="http://schemas.microsoft.com/office/powerpoint/2010/main" val="22813659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5.xml"/><Relationship Id="rId1" Type="http://schemas.openxmlformats.org/officeDocument/2006/relationships/tags" Target="../tags/tag2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15.jpg"/><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5.xml"/><Relationship Id="rId1" Type="http://schemas.openxmlformats.org/officeDocument/2006/relationships/tags" Target="../tags/tag4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5.png"/><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6.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Layout" Target="../slideLayouts/slideLayout7.xml"/><Relationship Id="rId5" Type="http://schemas.openxmlformats.org/officeDocument/2006/relationships/tags" Target="../tags/tag14.xml"/><Relationship Id="rId4" Type="http://schemas.openxmlformats.org/officeDocument/2006/relationships/tags" Target="../tags/tag1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8.jpg"/><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1679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a:spLocks noGrp="1" noSelect="1" noRot="1" noMove="1" noResize="1" noEditPoints="1" noAdjustHandles="1" noChangeArrowheads="1" noChangeShapeType="1" noTextEdit="1"/>
          </p:cNvSpPr>
          <p:nvPr>
            <p:custDataLst>
              <p:tags r:id="rId1"/>
            </p:custDataLst>
          </p:nvPr>
        </p:nvSpPr>
        <p:spPr>
          <a:xfrm>
            <a:off x="496329" y="399303"/>
            <a:ext cx="8309919" cy="1776897"/>
          </a:xfrm>
          <a:prstGeom prst="rect">
            <a:avLst/>
          </a:prstGeom>
        </p:spPr>
        <p:txBody>
          <a:bodyPr wrap="square">
            <a:spAutoFit/>
          </a:bodyPr>
          <a:lstStyle/>
          <a:p>
            <a:pPr algn="ctr" fontAlgn="base">
              <a:lnSpc>
                <a:spcPct val="107000"/>
              </a:lnSpc>
              <a:spcBef>
                <a:spcPts val="1560"/>
              </a:spcBef>
              <a:spcAft>
                <a:spcPts val="0"/>
              </a:spcAft>
            </a:pPr>
            <a:r>
              <a:rPr lang="es-CO" sz="4000" b="1"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Dolor de oídos</a:t>
            </a:r>
            <a:endParaRPr lang="es-CO"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fontAlgn="base">
              <a:lnSpc>
                <a:spcPts val="1680"/>
              </a:lnSpc>
              <a:spcBef>
                <a:spcPts val="1200"/>
              </a:spcBef>
              <a:spcAft>
                <a:spcPts val="1800"/>
              </a:spcAft>
            </a:pPr>
            <a:r>
              <a:rPr lang="es-CO" dirty="0">
                <a:solidFill>
                  <a:schemeClr val="bg1"/>
                </a:solidFill>
                <a:latin typeface="Segoe UI Symbol" panose="020B0502040204020203" pitchFamily="34" charset="0"/>
                <a:ea typeface="Segoe UI Symbol" panose="020B0502040204020203" pitchFamily="34" charset="0"/>
                <a:cs typeface="Times New Roman" panose="02020603050405020304" pitchFamily="18" charset="0"/>
              </a:rPr>
              <a:t>Si experimenta dolor de oídos cuando el avión despega y cuando aterriza, es a consecuencia de la presión que se genera en el oído medio mientras intenta compensar los rápidos cambios de presión propios de los vuelos. Trague, bostece, o mastique chicle. </a:t>
            </a:r>
            <a:endParaRPr lang="es-CO" sz="2800" dirty="0">
              <a:solidFill>
                <a:schemeClr val="bg1"/>
              </a:solidFill>
              <a:effectLst/>
              <a:latin typeface="Segoe UI Symbol" panose="020B0502040204020203" pitchFamily="34" charset="0"/>
              <a:ea typeface="Segoe UI Symbol" panose="020B0502040204020203" pitchFamily="34" charset="0"/>
              <a:cs typeface="Times New Roman" panose="02020603050405020304" pitchFamily="18" charset="0"/>
            </a:endParaRPr>
          </a:p>
        </p:txBody>
      </p:sp>
      <p:pic>
        <p:nvPicPr>
          <p:cNvPr id="5" name="Imagen 4"/>
          <p:cNvPicPr>
            <a:picLocks noGrp="1" noSelect="1" noRot="1" noMove="1" noResize="1" noEditPoints="1" noAdjustHandles="1" noChangeArrowheads="1" noChangeShapeType="1"/>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380999" y="2578443"/>
            <a:ext cx="8540578" cy="4015946"/>
          </a:xfrm>
          <a:prstGeom prst="rect">
            <a:avLst/>
          </a:prstGeom>
        </p:spPr>
      </p:pic>
    </p:spTree>
    <p:extLst>
      <p:ext uri="{BB962C8B-B14F-4D97-AF65-F5344CB8AC3E}">
        <p14:creationId xmlns:p14="http://schemas.microsoft.com/office/powerpoint/2010/main" val="38942135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a:spLocks noGrp="1" noSelect="1" noRot="1" noMove="1" noResize="1" noEditPoints="1" noAdjustHandles="1" noChangeArrowheads="1" noChangeShapeType="1" noTextEdit="1"/>
          </p:cNvSpPr>
          <p:nvPr>
            <p:custDataLst>
              <p:tags r:id="rId1"/>
            </p:custDataLst>
          </p:nvPr>
        </p:nvSpPr>
        <p:spPr>
          <a:xfrm>
            <a:off x="5406864" y="403654"/>
            <a:ext cx="3737136" cy="6240555"/>
          </a:xfrm>
          <a:prstGeom prst="rect">
            <a:avLst/>
          </a:prstGeom>
          <a:solidFill>
            <a:srgbClr val="001760"/>
          </a:solidFill>
        </p:spPr>
        <p:txBody>
          <a:bodyPr wrap="square">
            <a:spAutoFit/>
          </a:bodyPr>
          <a:lstStyle/>
          <a:p>
            <a:pPr algn="ctr" fontAlgn="base">
              <a:lnSpc>
                <a:spcPct val="107000"/>
              </a:lnSpc>
              <a:spcBef>
                <a:spcPts val="1560"/>
              </a:spcBef>
              <a:spcAft>
                <a:spcPts val="0"/>
              </a:spcAft>
            </a:pPr>
            <a:r>
              <a:rPr lang="es-CO" sz="2400" b="1" dirty="0" smtClean="0">
                <a:solidFill>
                  <a:schemeClr val="bg1"/>
                </a:solidFill>
                <a:latin typeface="Verdana" panose="020B0604030504040204" pitchFamily="34" charset="0"/>
                <a:ea typeface="Times New Roman" panose="02020603050405020304" pitchFamily="18" charset="0"/>
                <a:cs typeface="Times New Roman" panose="02020603050405020304" pitchFamily="18" charset="0"/>
              </a:rPr>
              <a:t>Mareo </a:t>
            </a:r>
            <a:r>
              <a:rPr lang="es-CO" sz="2400" b="1"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por movimiento</a:t>
            </a:r>
            <a:endParaRPr lang="es-CO"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fontAlgn="base"/>
            <a:endParaRPr lang="es-CO" dirty="0" smtClean="0">
              <a:solidFill>
                <a:schemeClr val="bg1"/>
              </a:solidFill>
              <a:latin typeface="Segoe UI Symbol" panose="020B0502040204020203" pitchFamily="34" charset="0"/>
              <a:ea typeface="Segoe UI Symbol" panose="020B0502040204020203" pitchFamily="34" charset="0"/>
              <a:cs typeface="Times New Roman" panose="02020603050405020304" pitchFamily="18" charset="0"/>
            </a:endParaRPr>
          </a:p>
          <a:p>
            <a:pPr algn="just" fontAlgn="base"/>
            <a:r>
              <a:rPr lang="es-CO" dirty="0" smtClean="0">
                <a:solidFill>
                  <a:schemeClr val="bg1"/>
                </a:solidFill>
                <a:latin typeface="Segoe UI Symbol" panose="020B0502040204020203" pitchFamily="34" charset="0"/>
                <a:ea typeface="Segoe UI Symbol" panose="020B0502040204020203" pitchFamily="34" charset="0"/>
                <a:cs typeface="Times New Roman" panose="02020603050405020304" pitchFamily="18" charset="0"/>
              </a:rPr>
              <a:t>El </a:t>
            </a:r>
            <a:r>
              <a:rPr lang="es-CO" dirty="0">
                <a:solidFill>
                  <a:schemeClr val="bg1"/>
                </a:solidFill>
                <a:latin typeface="Segoe UI Symbol" panose="020B0502040204020203" pitchFamily="34" charset="0"/>
                <a:ea typeface="Segoe UI Symbol" panose="020B0502040204020203" pitchFamily="34" charset="0"/>
                <a:cs typeface="Times New Roman" panose="02020603050405020304" pitchFamily="18" charset="0"/>
              </a:rPr>
              <a:t>mareo por </a:t>
            </a:r>
            <a:r>
              <a:rPr lang="es-CO" dirty="0" smtClean="0">
                <a:solidFill>
                  <a:schemeClr val="bg1"/>
                </a:solidFill>
                <a:latin typeface="Segoe UI Symbol" panose="020B0502040204020203" pitchFamily="34" charset="0"/>
                <a:ea typeface="Segoe UI Symbol" panose="020B0502040204020203" pitchFamily="34" charset="0"/>
                <a:cs typeface="Times New Roman" panose="02020603050405020304" pitchFamily="18" charset="0"/>
              </a:rPr>
              <a:t>movimiento (</a:t>
            </a:r>
            <a:r>
              <a:rPr lang="es-CO" dirty="0">
                <a:solidFill>
                  <a:schemeClr val="bg1"/>
                </a:solidFill>
                <a:latin typeface="Segoe UI Symbol" panose="020B0502040204020203" pitchFamily="34" charset="0"/>
                <a:ea typeface="Segoe UI Symbol" panose="020B0502040204020203" pitchFamily="34" charset="0"/>
                <a:cs typeface="Times New Roman" panose="02020603050405020304" pitchFamily="18" charset="0"/>
              </a:rPr>
              <a:t>o </a:t>
            </a:r>
            <a:r>
              <a:rPr lang="es-CO" dirty="0" err="1">
                <a:solidFill>
                  <a:schemeClr val="bg1"/>
                </a:solidFill>
                <a:latin typeface="Segoe UI Symbol" panose="020B0502040204020203" pitchFamily="34" charset="0"/>
                <a:ea typeface="Segoe UI Symbol" panose="020B0502040204020203" pitchFamily="34" charset="0"/>
                <a:cs typeface="Times New Roman" panose="02020603050405020304" pitchFamily="18" charset="0"/>
              </a:rPr>
              <a:t>cinetosis</a:t>
            </a:r>
            <a:r>
              <a:rPr lang="es-CO" dirty="0">
                <a:solidFill>
                  <a:schemeClr val="bg1"/>
                </a:solidFill>
                <a:latin typeface="Segoe UI Symbol" panose="020B0502040204020203" pitchFamily="34" charset="0"/>
                <a:ea typeface="Segoe UI Symbol" panose="020B0502040204020203" pitchFamily="34" charset="0"/>
                <a:cs typeface="Times New Roman" panose="02020603050405020304" pitchFamily="18" charset="0"/>
              </a:rPr>
              <a:t>) </a:t>
            </a:r>
            <a:r>
              <a:rPr lang="es-CO" dirty="0" smtClean="0">
                <a:solidFill>
                  <a:schemeClr val="bg1"/>
                </a:solidFill>
                <a:latin typeface="Segoe UI Symbol" panose="020B0502040204020203" pitchFamily="34" charset="0"/>
                <a:ea typeface="Segoe UI Symbol" panose="020B0502040204020203" pitchFamily="34" charset="0"/>
                <a:cs typeface="Times New Roman" panose="02020603050405020304" pitchFamily="18" charset="0"/>
              </a:rPr>
              <a:t>es ocasionado por </a:t>
            </a:r>
            <a:r>
              <a:rPr lang="es-CO" dirty="0">
                <a:solidFill>
                  <a:schemeClr val="bg1"/>
                </a:solidFill>
                <a:latin typeface="Segoe UI Symbol" panose="020B0502040204020203" pitchFamily="34" charset="0"/>
                <a:ea typeface="Segoe UI Symbol" panose="020B0502040204020203" pitchFamily="34" charset="0"/>
                <a:cs typeface="Times New Roman" panose="02020603050405020304" pitchFamily="18" charset="0"/>
              </a:rPr>
              <a:t>el conflicto que se crea </a:t>
            </a:r>
            <a:r>
              <a:rPr lang="es-CO" dirty="0" smtClean="0">
                <a:solidFill>
                  <a:schemeClr val="bg1"/>
                </a:solidFill>
                <a:latin typeface="Segoe UI Symbol" panose="020B0502040204020203" pitchFamily="34" charset="0"/>
                <a:ea typeface="Segoe UI Symbol" panose="020B0502040204020203" pitchFamily="34" charset="0"/>
                <a:cs typeface="Times New Roman" panose="02020603050405020304" pitchFamily="18" charset="0"/>
              </a:rPr>
              <a:t>entre </a:t>
            </a:r>
            <a:r>
              <a:rPr lang="es-CO" dirty="0">
                <a:solidFill>
                  <a:schemeClr val="bg1"/>
                </a:solidFill>
                <a:latin typeface="Segoe UI Symbol" panose="020B0502040204020203" pitchFamily="34" charset="0"/>
                <a:ea typeface="Segoe UI Symbol" panose="020B0502040204020203" pitchFamily="34" charset="0"/>
                <a:cs typeface="Times New Roman" panose="02020603050405020304" pitchFamily="18" charset="0"/>
              </a:rPr>
              <a:t>la vista y el oído: </a:t>
            </a:r>
            <a:endParaRPr lang="es-CO" dirty="0" smtClean="0">
              <a:solidFill>
                <a:schemeClr val="bg1"/>
              </a:solidFill>
              <a:latin typeface="Segoe UI Symbol" panose="020B0502040204020203" pitchFamily="34" charset="0"/>
              <a:ea typeface="Segoe UI Symbol" panose="020B0502040204020203" pitchFamily="34" charset="0"/>
              <a:cs typeface="Times New Roman" panose="02020603050405020304" pitchFamily="18" charset="0"/>
            </a:endParaRPr>
          </a:p>
          <a:p>
            <a:pPr algn="just" fontAlgn="base"/>
            <a:r>
              <a:rPr lang="es-CO" dirty="0" smtClean="0">
                <a:solidFill>
                  <a:schemeClr val="bg1"/>
                </a:solidFill>
                <a:latin typeface="Segoe UI Symbol" panose="020B0502040204020203" pitchFamily="34" charset="0"/>
                <a:ea typeface="Segoe UI Symbol" panose="020B0502040204020203" pitchFamily="34" charset="0"/>
                <a:cs typeface="Times New Roman" panose="02020603050405020304" pitchFamily="18" charset="0"/>
              </a:rPr>
              <a:t>El </a:t>
            </a:r>
            <a:r>
              <a:rPr lang="es-CO" dirty="0">
                <a:solidFill>
                  <a:schemeClr val="bg1"/>
                </a:solidFill>
                <a:latin typeface="Segoe UI Symbol" panose="020B0502040204020203" pitchFamily="34" charset="0"/>
                <a:ea typeface="Segoe UI Symbol" panose="020B0502040204020203" pitchFamily="34" charset="0"/>
                <a:cs typeface="Times New Roman" panose="02020603050405020304" pitchFamily="18" charset="0"/>
              </a:rPr>
              <a:t>oído interno detecta movimiento, pero los ojos, enfocados en el interior del coche o en otro vehículo, no lo detectan. La llegada al cerebro de señales contradictorias puede provocar nauseas, mareo, vómitos, palidez y sudores fríos</a:t>
            </a:r>
            <a:r>
              <a:rPr lang="es-CO" dirty="0" smtClean="0">
                <a:solidFill>
                  <a:schemeClr val="bg1"/>
                </a:solidFill>
                <a:latin typeface="Segoe UI Symbol" panose="020B0502040204020203" pitchFamily="34" charset="0"/>
                <a:ea typeface="Segoe UI Symbol" panose="020B0502040204020203" pitchFamily="34" charset="0"/>
                <a:cs typeface="Times New Roman" panose="02020603050405020304" pitchFamily="18" charset="0"/>
              </a:rPr>
              <a:t>. </a:t>
            </a:r>
          </a:p>
          <a:p>
            <a:pPr algn="just" fontAlgn="base"/>
            <a:endParaRPr lang="es-CO" dirty="0">
              <a:solidFill>
                <a:schemeClr val="bg1"/>
              </a:solidFill>
              <a:latin typeface="Segoe UI Symbol" panose="020B0502040204020203" pitchFamily="34" charset="0"/>
              <a:ea typeface="Segoe UI Symbol" panose="020B0502040204020203" pitchFamily="34" charset="0"/>
              <a:cs typeface="Times New Roman" panose="02020603050405020304" pitchFamily="18" charset="0"/>
            </a:endParaRPr>
          </a:p>
          <a:p>
            <a:pPr algn="just" fontAlgn="base"/>
            <a:r>
              <a:rPr lang="es-CO" dirty="0" smtClean="0">
                <a:solidFill>
                  <a:schemeClr val="bg1"/>
                </a:solidFill>
              </a:rPr>
              <a:t>Este </a:t>
            </a:r>
            <a:r>
              <a:rPr lang="es-CO" dirty="0">
                <a:solidFill>
                  <a:schemeClr val="bg1"/>
                </a:solidFill>
              </a:rPr>
              <a:t>tipo de mareo suele ocurrir en barcos, pero también puede ocurrir cuando se viaja en avión, autobús y coche. </a:t>
            </a:r>
            <a:endParaRPr lang="es-CO" dirty="0" smtClean="0">
              <a:solidFill>
                <a:schemeClr val="bg1"/>
              </a:solidFill>
              <a:latin typeface="Segoe UI Symbol" panose="020B0502040204020203" pitchFamily="34" charset="0"/>
              <a:ea typeface="Segoe UI Symbol" panose="020B0502040204020203" pitchFamily="34" charset="0"/>
              <a:cs typeface="Times New Roman" panose="02020603050405020304" pitchFamily="18" charset="0"/>
            </a:endParaRPr>
          </a:p>
          <a:p>
            <a:pPr algn="just" fontAlgn="base">
              <a:lnSpc>
                <a:spcPts val="1680"/>
              </a:lnSpc>
              <a:spcBef>
                <a:spcPts val="1200"/>
              </a:spcBef>
              <a:spcAft>
                <a:spcPts val="1800"/>
              </a:spcAft>
            </a:pPr>
            <a:endParaRPr lang="es-CO" dirty="0">
              <a:solidFill>
                <a:schemeClr val="bg1"/>
              </a:solidFill>
              <a:latin typeface="Segoe UI Symbol" panose="020B0502040204020203" pitchFamily="34" charset="0"/>
              <a:ea typeface="Segoe UI Symbol" panose="020B0502040204020203" pitchFamily="34" charset="0"/>
              <a:cs typeface="Times New Roman" panose="02020603050405020304" pitchFamily="18" charset="0"/>
            </a:endParaRPr>
          </a:p>
        </p:txBody>
      </p:sp>
      <p:pic>
        <p:nvPicPr>
          <p:cNvPr id="3" name="Imagen 2"/>
          <p:cNvPicPr>
            <a:picLocks noGrp="1" noSelect="1" noRot="1" noMove="1" noResize="1" noEditPoints="1" noAdjustHandles="1" noChangeArrowheads="1" noChangeShapeType="1"/>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0" y="0"/>
            <a:ext cx="5406864" cy="6858000"/>
          </a:xfrm>
          <a:prstGeom prst="rect">
            <a:avLst/>
          </a:prstGeom>
        </p:spPr>
      </p:pic>
    </p:spTree>
    <p:extLst>
      <p:ext uri="{BB962C8B-B14F-4D97-AF65-F5344CB8AC3E}">
        <p14:creationId xmlns:p14="http://schemas.microsoft.com/office/powerpoint/2010/main" val="6785534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a:spLocks noGrp="1" noSelect="1" noRot="1" noMove="1" noResize="1" noEditPoints="1" noAdjustHandles="1" noChangeArrowheads="1" noChangeShapeType="1" noTextEdit="1"/>
          </p:cNvSpPr>
          <p:nvPr>
            <p:custDataLst>
              <p:tags r:id="rId1"/>
            </p:custDataLst>
          </p:nvPr>
        </p:nvSpPr>
        <p:spPr>
          <a:xfrm>
            <a:off x="2578443" y="171448"/>
            <a:ext cx="6565557" cy="6478697"/>
          </a:xfrm>
          <a:prstGeom prst="rect">
            <a:avLst/>
          </a:prstGeom>
          <a:solidFill>
            <a:srgbClr val="001760"/>
          </a:solidFill>
        </p:spPr>
        <p:txBody>
          <a:bodyPr wrap="square">
            <a:spAutoFit/>
          </a:bodyPr>
          <a:lstStyle/>
          <a:p>
            <a:pPr marL="342900" lvl="0" indent="-342900" fontAlgn="base">
              <a:lnSpc>
                <a:spcPts val="1620"/>
              </a:lnSpc>
              <a:spcAft>
                <a:spcPts val="1800"/>
              </a:spcAft>
              <a:buSzPts val="1000"/>
              <a:buFont typeface="Symbol" panose="05050102010706020507" pitchFamily="18" charset="2"/>
              <a:buChar char=""/>
              <a:tabLst>
                <a:tab pos="457200" algn="l"/>
              </a:tabLst>
            </a:pPr>
            <a:endParaRPr lang="es-CO" dirty="0" smtClean="0">
              <a:solidFill>
                <a:schemeClr val="bg1"/>
              </a:solidFill>
              <a:latin typeface="Calibri Light" panose="020F0302020204030204" pitchFamily="34" charset="0"/>
              <a:ea typeface="Times New Roman" panose="02020603050405020304" pitchFamily="18" charset="0"/>
              <a:cs typeface="Times New Roman" panose="02020603050405020304" pitchFamily="18" charset="0"/>
            </a:endParaRPr>
          </a:p>
          <a:p>
            <a:pPr marL="285750" lvl="0" indent="-285750" fontAlgn="base">
              <a:lnSpc>
                <a:spcPts val="1620"/>
              </a:lnSpc>
              <a:spcAft>
                <a:spcPts val="1800"/>
              </a:spcAft>
              <a:buSzPts val="1000"/>
              <a:buFont typeface="Wingdings" panose="05000000000000000000" pitchFamily="2" charset="2"/>
              <a:buChar char="ü"/>
              <a:tabLst>
                <a:tab pos="457200" algn="l"/>
              </a:tabLst>
            </a:pPr>
            <a:r>
              <a:rPr lang="es-CO" dirty="0" smtClean="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Antes </a:t>
            </a:r>
            <a:r>
              <a:rPr lang="es-CO"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de partir, ingiera una comida que sea liviana, ya que los mareos por movimiento son peores cuando el estómago está vacío. Alimentos que sean fáciles de digerir, como los hidratos de carbono complejos, y evite los alimentos grasos.</a:t>
            </a:r>
            <a:endParaRPr lang="es-CO" sz="2800" dirty="0">
              <a:solidFill>
                <a:schemeClr val="bg1"/>
              </a:solidFill>
              <a:latin typeface="Calibri Light" panose="020F0302020204030204" pitchFamily="34" charset="0"/>
              <a:ea typeface="Calibri" panose="020F0502020204030204" pitchFamily="34" charset="0"/>
              <a:cs typeface="Times New Roman" panose="02020603050405020304" pitchFamily="18" charset="0"/>
            </a:endParaRPr>
          </a:p>
          <a:p>
            <a:pPr marL="285750" lvl="0" indent="-285750" fontAlgn="base">
              <a:lnSpc>
                <a:spcPts val="1620"/>
              </a:lnSpc>
              <a:spcAft>
                <a:spcPts val="1800"/>
              </a:spcAft>
              <a:buSzPts val="1000"/>
              <a:buFont typeface="Wingdings" panose="05000000000000000000" pitchFamily="2" charset="2"/>
              <a:buChar char="ü"/>
              <a:tabLst>
                <a:tab pos="457200" algn="l"/>
              </a:tabLst>
            </a:pPr>
            <a:r>
              <a:rPr lang="es-CO"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Trate de evitar comer durante los viajes cortos. En los viajes largos, tomen bebidas a sorbos e ingiera pasa bocas.</a:t>
            </a:r>
            <a:endParaRPr lang="es-CO" sz="2800" dirty="0">
              <a:solidFill>
                <a:schemeClr val="bg1"/>
              </a:solidFill>
              <a:latin typeface="Calibri Light" panose="020F0302020204030204" pitchFamily="34" charset="0"/>
              <a:ea typeface="Calibri" panose="020F0502020204030204" pitchFamily="34" charset="0"/>
              <a:cs typeface="Times New Roman" panose="02020603050405020304" pitchFamily="18" charset="0"/>
            </a:endParaRPr>
          </a:p>
          <a:p>
            <a:pPr marL="285750" lvl="0" indent="-285750" fontAlgn="base">
              <a:lnSpc>
                <a:spcPts val="1620"/>
              </a:lnSpc>
              <a:spcAft>
                <a:spcPts val="1800"/>
              </a:spcAft>
              <a:buSzPts val="1000"/>
              <a:buFont typeface="Wingdings" panose="05000000000000000000" pitchFamily="2" charset="2"/>
              <a:buChar char="ü"/>
              <a:tabLst>
                <a:tab pos="457200" algn="l"/>
              </a:tabLst>
            </a:pPr>
            <a:r>
              <a:rPr lang="es-CO"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Si se empieza a marear, </a:t>
            </a:r>
            <a:r>
              <a:rPr lang="es-CO" dirty="0" smtClean="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cómase </a:t>
            </a:r>
            <a:r>
              <a:rPr lang="es-CO"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unas galletas saladas.</a:t>
            </a:r>
            <a:endParaRPr lang="es-CO" sz="2800" dirty="0">
              <a:solidFill>
                <a:schemeClr val="bg1"/>
              </a:solidFill>
              <a:latin typeface="Calibri Light" panose="020F0302020204030204" pitchFamily="34" charset="0"/>
              <a:ea typeface="Calibri" panose="020F0502020204030204" pitchFamily="34" charset="0"/>
              <a:cs typeface="Times New Roman" panose="02020603050405020304" pitchFamily="18" charset="0"/>
            </a:endParaRPr>
          </a:p>
          <a:p>
            <a:pPr marL="285750" lvl="0" indent="-285750" fontAlgn="base">
              <a:lnSpc>
                <a:spcPts val="1620"/>
              </a:lnSpc>
              <a:spcAft>
                <a:spcPts val="1800"/>
              </a:spcAft>
              <a:buSzPts val="1000"/>
              <a:buFont typeface="Wingdings" panose="05000000000000000000" pitchFamily="2" charset="2"/>
              <a:buChar char="ü"/>
              <a:tabLst>
                <a:tab pos="457200" algn="l"/>
              </a:tabLst>
            </a:pPr>
            <a:r>
              <a:rPr lang="es-CO"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Trate de mirar hacia el exterior del automóvil en vez de hacia el interior. Debería centrar la vista en objetos fijos, en vez de en objetos móviles (como otros coches) o en un punto alejado.</a:t>
            </a:r>
            <a:endParaRPr lang="es-CO" sz="2800" dirty="0">
              <a:solidFill>
                <a:schemeClr val="bg1"/>
              </a:solidFill>
              <a:latin typeface="Calibri Light" panose="020F0302020204030204" pitchFamily="34" charset="0"/>
              <a:ea typeface="Calibri" panose="020F0502020204030204" pitchFamily="34" charset="0"/>
              <a:cs typeface="Times New Roman" panose="02020603050405020304" pitchFamily="18" charset="0"/>
            </a:endParaRPr>
          </a:p>
          <a:p>
            <a:pPr marL="285750" lvl="0" indent="-285750" fontAlgn="base">
              <a:lnSpc>
                <a:spcPts val="1620"/>
              </a:lnSpc>
              <a:spcAft>
                <a:spcPts val="1800"/>
              </a:spcAft>
              <a:buSzPts val="1000"/>
              <a:buFont typeface="Wingdings" panose="05000000000000000000" pitchFamily="2" charset="2"/>
              <a:buChar char="ü"/>
              <a:tabLst>
                <a:tab pos="457200" algn="l"/>
              </a:tabLst>
            </a:pPr>
            <a:r>
              <a:rPr lang="es-CO"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Mantenga la ventana un poco abierta para que circule aire fresco.</a:t>
            </a:r>
            <a:endParaRPr lang="es-CO" sz="2800" dirty="0">
              <a:solidFill>
                <a:schemeClr val="bg1"/>
              </a:solidFill>
              <a:latin typeface="Calibri Light" panose="020F0302020204030204" pitchFamily="34" charset="0"/>
              <a:ea typeface="Calibri" panose="020F0502020204030204" pitchFamily="34" charset="0"/>
              <a:cs typeface="Times New Roman" panose="02020603050405020304" pitchFamily="18" charset="0"/>
            </a:endParaRPr>
          </a:p>
          <a:p>
            <a:pPr marL="285750" lvl="0" indent="-285750" fontAlgn="base">
              <a:lnSpc>
                <a:spcPts val="1620"/>
              </a:lnSpc>
              <a:spcAft>
                <a:spcPts val="1800"/>
              </a:spcAft>
              <a:buSzPts val="1000"/>
              <a:buFont typeface="Wingdings" panose="05000000000000000000" pitchFamily="2" charset="2"/>
              <a:buChar char="ü"/>
              <a:tabLst>
                <a:tab pos="457200" algn="l"/>
              </a:tabLst>
            </a:pPr>
            <a:r>
              <a:rPr lang="es-CO"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Utilicen los apoyacabezas para reducir los movimientos de la cabeza.</a:t>
            </a:r>
            <a:endParaRPr lang="es-CO" sz="2800" dirty="0">
              <a:solidFill>
                <a:schemeClr val="bg1"/>
              </a:solidFill>
              <a:latin typeface="Calibri Light" panose="020F0302020204030204" pitchFamily="34" charset="0"/>
              <a:ea typeface="Calibri" panose="020F0502020204030204" pitchFamily="34" charset="0"/>
              <a:cs typeface="Times New Roman" panose="02020603050405020304" pitchFamily="18" charset="0"/>
            </a:endParaRPr>
          </a:p>
          <a:p>
            <a:pPr marL="285750" lvl="0" indent="-285750" fontAlgn="base">
              <a:lnSpc>
                <a:spcPts val="1620"/>
              </a:lnSpc>
              <a:spcAft>
                <a:spcPts val="1800"/>
              </a:spcAft>
              <a:buSzPts val="1000"/>
              <a:buFont typeface="Wingdings" panose="05000000000000000000" pitchFamily="2" charset="2"/>
              <a:buChar char="ü"/>
              <a:tabLst>
                <a:tab pos="457200" algn="l"/>
              </a:tabLst>
            </a:pPr>
            <a:r>
              <a:rPr lang="es-CO"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A ser posible, haga paradas con frecuencia en áreas de descanso o parques. Y, si se siente mareado y puede pararse con seguridad, detenga el automóvil, ya que un breve paseo y un poco de aire fresco le podrían ayudar.</a:t>
            </a:r>
            <a:endParaRPr lang="es-CO" sz="2800" dirty="0">
              <a:solidFill>
                <a:schemeClr val="bg1"/>
              </a:solidFill>
              <a:latin typeface="Calibri Light" panose="020F0302020204030204" pitchFamily="34" charset="0"/>
              <a:ea typeface="Calibri" panose="020F0502020204030204" pitchFamily="34" charset="0"/>
              <a:cs typeface="Times New Roman" panose="02020603050405020304" pitchFamily="18" charset="0"/>
            </a:endParaRPr>
          </a:p>
          <a:p>
            <a:pPr marL="285750" lvl="0" indent="-285750" fontAlgn="base">
              <a:lnSpc>
                <a:spcPts val="1620"/>
              </a:lnSpc>
              <a:spcAft>
                <a:spcPts val="1800"/>
              </a:spcAft>
              <a:buSzPts val="1000"/>
              <a:buFont typeface="Wingdings" panose="05000000000000000000" pitchFamily="2" charset="2"/>
              <a:buChar char="ü"/>
              <a:tabLst>
                <a:tab pos="457200" algn="l"/>
              </a:tabLst>
            </a:pPr>
            <a:r>
              <a:rPr lang="es-CO"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Si es usual que esto le suceda, consulte a su médico cual medicamento llevar y en que dosis debe tomarlo</a:t>
            </a:r>
            <a:r>
              <a:rPr lang="es-CO" dirty="0" smtClean="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a:t>
            </a:r>
          </a:p>
          <a:p>
            <a:pPr lvl="0" fontAlgn="base">
              <a:lnSpc>
                <a:spcPts val="1620"/>
              </a:lnSpc>
              <a:spcAft>
                <a:spcPts val="1800"/>
              </a:spcAft>
              <a:buSzPts val="1000"/>
              <a:tabLst>
                <a:tab pos="457200" algn="l"/>
              </a:tabLst>
            </a:pPr>
            <a:endParaRPr lang="es-CO" sz="2800" dirty="0">
              <a:solidFill>
                <a:schemeClr val="bg1"/>
              </a:solidFill>
              <a:effectLst/>
              <a:latin typeface="Calibri Light" panose="020F0302020204030204" pitchFamily="34" charset="0"/>
              <a:ea typeface="Calibri" panose="020F0502020204030204" pitchFamily="34" charset="0"/>
              <a:cs typeface="Times New Roman" panose="02020603050405020304" pitchFamily="18" charset="0"/>
            </a:endParaRPr>
          </a:p>
        </p:txBody>
      </p:sp>
      <p:sp>
        <p:nvSpPr>
          <p:cNvPr id="3" name="Rectángulo 2"/>
          <p:cNvSpPr>
            <a:spLocks noGrp="1" noSelect="1" noRot="1" noMove="1" noResize="1" noEditPoints="1" noAdjustHandles="1" noChangeArrowheads="1" noChangeShapeType="1" noTextEdit="1"/>
          </p:cNvSpPr>
          <p:nvPr>
            <p:custDataLst>
              <p:tags r:id="rId2"/>
            </p:custDataLst>
          </p:nvPr>
        </p:nvSpPr>
        <p:spPr>
          <a:xfrm>
            <a:off x="288325" y="279170"/>
            <a:ext cx="2290118" cy="6370975"/>
          </a:xfrm>
          <a:prstGeom prst="rect">
            <a:avLst/>
          </a:prstGeom>
          <a:solidFill>
            <a:srgbClr val="001760"/>
          </a:solidFill>
        </p:spPr>
        <p:txBody>
          <a:bodyPr wrap="square">
            <a:spAutoFit/>
          </a:bodyPr>
          <a:lstStyle/>
          <a:p>
            <a:r>
              <a:rPr lang="es-CO" sz="2400" dirty="0" smtClean="0">
                <a:solidFill>
                  <a:schemeClr val="bg1"/>
                </a:solidFill>
                <a:latin typeface="Verdana" panose="020B0604030504040204" pitchFamily="34" charset="0"/>
                <a:ea typeface="Times New Roman" panose="02020603050405020304" pitchFamily="18" charset="0"/>
                <a:cs typeface="Times New Roman" panose="02020603050405020304" pitchFamily="18" charset="0"/>
              </a:rPr>
              <a:t>Formas </a:t>
            </a:r>
            <a:r>
              <a:rPr lang="es-CO" sz="2400"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de ayudar a combatir este tipo de </a:t>
            </a:r>
            <a:r>
              <a:rPr lang="es-CO" sz="2400" dirty="0" smtClean="0">
                <a:solidFill>
                  <a:schemeClr val="bg1"/>
                </a:solidFill>
                <a:latin typeface="Verdana" panose="020B0604030504040204" pitchFamily="34" charset="0"/>
                <a:ea typeface="Times New Roman" panose="02020603050405020304" pitchFamily="18" charset="0"/>
                <a:cs typeface="Times New Roman" panose="02020603050405020304" pitchFamily="18" charset="0"/>
              </a:rPr>
              <a:t>mareo</a:t>
            </a:r>
          </a:p>
          <a:p>
            <a:endParaRPr lang="es-CO" sz="2400" dirty="0" smtClean="0">
              <a:solidFill>
                <a:schemeClr val="bg1"/>
              </a:solidFill>
              <a:latin typeface="Verdana" panose="020B0604030504040204" pitchFamily="34" charset="0"/>
              <a:ea typeface="Times New Roman" panose="02020603050405020304" pitchFamily="18" charset="0"/>
              <a:cs typeface="Times New Roman" panose="02020603050405020304" pitchFamily="18" charset="0"/>
            </a:endParaRPr>
          </a:p>
          <a:p>
            <a:endParaRPr lang="es-CO" sz="2400" dirty="0">
              <a:solidFill>
                <a:schemeClr val="bg1"/>
              </a:solidFill>
              <a:latin typeface="Verdana" panose="020B0604030504040204" pitchFamily="34" charset="0"/>
              <a:ea typeface="Times New Roman" panose="02020603050405020304" pitchFamily="18" charset="0"/>
              <a:cs typeface="Times New Roman" panose="02020603050405020304" pitchFamily="18" charset="0"/>
            </a:endParaRPr>
          </a:p>
          <a:p>
            <a:endParaRPr lang="es-CO" sz="2400" dirty="0" smtClean="0">
              <a:solidFill>
                <a:schemeClr val="bg1"/>
              </a:solidFill>
              <a:latin typeface="Verdana" panose="020B0604030504040204" pitchFamily="34" charset="0"/>
              <a:ea typeface="Times New Roman" panose="02020603050405020304" pitchFamily="18" charset="0"/>
              <a:cs typeface="Times New Roman" panose="02020603050405020304" pitchFamily="18" charset="0"/>
            </a:endParaRPr>
          </a:p>
          <a:p>
            <a:endParaRPr lang="es-CO" sz="2400" dirty="0">
              <a:solidFill>
                <a:schemeClr val="bg1"/>
              </a:solidFill>
              <a:latin typeface="Verdana" panose="020B0604030504040204" pitchFamily="34" charset="0"/>
              <a:ea typeface="Times New Roman" panose="02020603050405020304" pitchFamily="18" charset="0"/>
              <a:cs typeface="Times New Roman" panose="02020603050405020304" pitchFamily="18" charset="0"/>
            </a:endParaRPr>
          </a:p>
          <a:p>
            <a:endParaRPr lang="es-CO" sz="2400" dirty="0" smtClean="0">
              <a:solidFill>
                <a:schemeClr val="bg1"/>
              </a:solidFill>
              <a:latin typeface="Verdana" panose="020B0604030504040204" pitchFamily="34" charset="0"/>
              <a:ea typeface="Times New Roman" panose="02020603050405020304" pitchFamily="18" charset="0"/>
              <a:cs typeface="Times New Roman" panose="02020603050405020304" pitchFamily="18" charset="0"/>
            </a:endParaRPr>
          </a:p>
          <a:p>
            <a:endParaRPr lang="es-CO" sz="2400" dirty="0" smtClean="0">
              <a:solidFill>
                <a:schemeClr val="bg1"/>
              </a:solidFill>
              <a:latin typeface="Verdana" panose="020B0604030504040204" pitchFamily="34" charset="0"/>
              <a:ea typeface="Times New Roman" panose="02020603050405020304" pitchFamily="18" charset="0"/>
              <a:cs typeface="Times New Roman" panose="02020603050405020304" pitchFamily="18" charset="0"/>
            </a:endParaRPr>
          </a:p>
          <a:p>
            <a:endParaRPr lang="es-CO" sz="2400" dirty="0">
              <a:solidFill>
                <a:schemeClr val="bg1"/>
              </a:solidFill>
              <a:latin typeface="Verdana" panose="020B0604030504040204" pitchFamily="34" charset="0"/>
              <a:ea typeface="Times New Roman" panose="02020603050405020304" pitchFamily="18" charset="0"/>
              <a:cs typeface="Times New Roman" panose="02020603050405020304" pitchFamily="18" charset="0"/>
            </a:endParaRPr>
          </a:p>
          <a:p>
            <a:endParaRPr lang="es-CO" sz="2400" dirty="0" smtClean="0">
              <a:solidFill>
                <a:schemeClr val="bg1"/>
              </a:solidFill>
              <a:latin typeface="Verdana" panose="020B0604030504040204" pitchFamily="34" charset="0"/>
              <a:ea typeface="Times New Roman" panose="02020603050405020304" pitchFamily="18" charset="0"/>
              <a:cs typeface="Times New Roman" panose="02020603050405020304" pitchFamily="18" charset="0"/>
            </a:endParaRPr>
          </a:p>
          <a:p>
            <a:endParaRPr lang="es-CO" sz="2400" dirty="0">
              <a:solidFill>
                <a:schemeClr val="bg1"/>
              </a:solidFill>
              <a:latin typeface="Verdana" panose="020B0604030504040204" pitchFamily="34" charset="0"/>
              <a:ea typeface="Times New Roman" panose="02020603050405020304" pitchFamily="18" charset="0"/>
              <a:cs typeface="Times New Roman" panose="02020603050405020304" pitchFamily="18" charset="0"/>
            </a:endParaRPr>
          </a:p>
          <a:p>
            <a:endParaRPr lang="es-CO" sz="2400" dirty="0" smtClean="0">
              <a:solidFill>
                <a:schemeClr val="bg1"/>
              </a:solidFill>
              <a:latin typeface="Verdana" panose="020B0604030504040204" pitchFamily="34" charset="0"/>
              <a:ea typeface="Times New Roman" panose="02020603050405020304" pitchFamily="18" charset="0"/>
              <a:cs typeface="Times New Roman" panose="02020603050405020304" pitchFamily="18" charset="0"/>
            </a:endParaRPr>
          </a:p>
          <a:p>
            <a:endParaRPr lang="es-CO" sz="2400" dirty="0">
              <a:solidFill>
                <a:schemeClr val="bg1"/>
              </a:solidFill>
              <a:latin typeface="Verdana" panose="020B0604030504040204" pitchFamily="34" charset="0"/>
              <a:ea typeface="Times New Roman" panose="02020603050405020304" pitchFamily="18" charset="0"/>
              <a:cs typeface="Times New Roman" panose="02020603050405020304" pitchFamily="18" charset="0"/>
            </a:endParaRPr>
          </a:p>
          <a:p>
            <a:r>
              <a:rPr lang="es-CO" sz="2400" dirty="0" smtClean="0">
                <a:solidFill>
                  <a:schemeClr val="bg1"/>
                </a:solidFill>
                <a:latin typeface="Verdana" panose="020B0604030504040204" pitchFamily="34" charset="0"/>
                <a:ea typeface="Times New Roman" panose="02020603050405020304" pitchFamily="18" charset="0"/>
                <a:cs typeface="Times New Roman" panose="02020603050405020304" pitchFamily="18" charset="0"/>
              </a:rPr>
              <a:t>
							</a:t>
            </a:r>
            <a:endParaRPr lang="es-CO" sz="2400" dirty="0"/>
          </a:p>
        </p:txBody>
      </p:sp>
    </p:spTree>
    <p:extLst>
      <p:ext uri="{BB962C8B-B14F-4D97-AF65-F5344CB8AC3E}">
        <p14:creationId xmlns:p14="http://schemas.microsoft.com/office/powerpoint/2010/main" val="35481391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1000"/>
                                        <p:tgtEl>
                                          <p:spTgt spid="2">
                                            <p:txEl>
                                              <p:pRg st="7" end="7"/>
                                            </p:txEl>
                                          </p:spTgt>
                                        </p:tgtEl>
                                      </p:cBhvr>
                                    </p:animEffect>
                                    <p:anim calcmode="lin" valueType="num">
                                      <p:cBhvr>
                                        <p:cTn id="5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8" end="8"/>
                                            </p:txEl>
                                          </p:spTgt>
                                        </p:tgtEl>
                                        <p:attrNameLst>
                                          <p:attrName>style.visibility</p:attrName>
                                        </p:attrNameLst>
                                      </p:cBhvr>
                                      <p:to>
                                        <p:strVal val="visible"/>
                                      </p:to>
                                    </p:set>
                                    <p:animEffect transition="in" filter="fade">
                                      <p:cBhvr>
                                        <p:cTn id="56" dur="1000"/>
                                        <p:tgtEl>
                                          <p:spTgt spid="2">
                                            <p:txEl>
                                              <p:pRg st="8" end="8"/>
                                            </p:txEl>
                                          </p:spTgt>
                                        </p:tgtEl>
                                      </p:cBhvr>
                                    </p:animEffect>
                                    <p:anim calcmode="lin" valueType="num">
                                      <p:cBhvr>
                                        <p:cTn id="57"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a:spLocks noGrp="1" noSelect="1" noRot="1" noMove="1" noResize="1" noEditPoints="1" noAdjustHandles="1" noChangeArrowheads="1" noChangeShapeType="1" noTextEdit="1"/>
          </p:cNvSpPr>
          <p:nvPr>
            <p:custDataLst>
              <p:tags r:id="rId1"/>
            </p:custDataLst>
          </p:nvPr>
        </p:nvSpPr>
        <p:spPr>
          <a:xfrm>
            <a:off x="370702" y="837371"/>
            <a:ext cx="3954163" cy="5880584"/>
          </a:xfrm>
          <a:prstGeom prst="rect">
            <a:avLst/>
          </a:prstGeom>
          <a:solidFill>
            <a:srgbClr val="001760"/>
          </a:solidFill>
        </p:spPr>
        <p:txBody>
          <a:bodyPr wrap="square">
            <a:spAutoFit/>
          </a:bodyPr>
          <a:lstStyle/>
          <a:p>
            <a:pPr fontAlgn="base">
              <a:lnSpc>
                <a:spcPct val="107000"/>
              </a:lnSpc>
              <a:spcBef>
                <a:spcPts val="1560"/>
              </a:spcBef>
              <a:spcAft>
                <a:spcPts val="0"/>
              </a:spcAft>
            </a:pPr>
            <a:r>
              <a:rPr lang="es-CO" sz="4000" b="1"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Diarrea</a:t>
            </a:r>
            <a:endParaRPr lang="es-CO"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fontAlgn="base">
              <a:lnSpc>
                <a:spcPts val="1680"/>
              </a:lnSpc>
              <a:spcBef>
                <a:spcPts val="1200"/>
              </a:spcBef>
              <a:spcAft>
                <a:spcPts val="1800"/>
              </a:spcAft>
            </a:pPr>
            <a:r>
              <a:rPr lang="es-CO" dirty="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La diarrea y otras molestias estomacales, que son bastante habituales durante los viajes, suelen estar ocasionadas por bacterias u otros gérmenes que entran en el sistema digestivo, generalmente tras la ingesta de agua o alimentos contaminados. </a:t>
            </a:r>
            <a:endParaRPr lang="es-CO" dirty="0" smtClean="0">
              <a:solidFill>
                <a:schemeClr val="bg1"/>
              </a:solidFill>
              <a:latin typeface="Segoe UI Light" panose="020B0502040204020203" pitchFamily="34" charset="0"/>
              <a:ea typeface="Times New Roman" panose="02020603050405020304" pitchFamily="18" charset="0"/>
              <a:cs typeface="Times New Roman" panose="02020603050405020304" pitchFamily="18" charset="0"/>
            </a:endParaRPr>
          </a:p>
          <a:p>
            <a:pPr algn="just" fontAlgn="base">
              <a:lnSpc>
                <a:spcPts val="1680"/>
              </a:lnSpc>
              <a:spcBef>
                <a:spcPts val="1200"/>
              </a:spcBef>
              <a:spcAft>
                <a:spcPts val="1800"/>
              </a:spcAft>
            </a:pPr>
            <a:r>
              <a:rPr lang="es-CO" dirty="0" smtClean="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En </a:t>
            </a:r>
            <a:r>
              <a:rPr lang="es-CO" dirty="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muchos países el agua no se trata correctamente, de modo que puede contener bacterias, virus y parásitos</a:t>
            </a:r>
            <a:r>
              <a:rPr lang="es-CO" dirty="0" smtClean="0">
                <a:solidFill>
                  <a:schemeClr val="bg1"/>
                </a:solidFill>
                <a:latin typeface="Verdana" panose="020B0604030504040204" pitchFamily="34" charset="0"/>
                <a:ea typeface="Times New Roman" panose="02020603050405020304" pitchFamily="18" charset="0"/>
                <a:cs typeface="Times New Roman" panose="02020603050405020304" pitchFamily="18" charset="0"/>
              </a:rPr>
              <a:t>.</a:t>
            </a:r>
          </a:p>
          <a:p>
            <a:pPr algn="just" fontAlgn="base">
              <a:lnSpc>
                <a:spcPts val="1680"/>
              </a:lnSpc>
              <a:spcBef>
                <a:spcPts val="1200"/>
              </a:spcBef>
              <a:spcAft>
                <a:spcPts val="1800"/>
              </a:spcAft>
            </a:pPr>
            <a:endParaRPr lang="es-CO" sz="28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pPr algn="just" fontAlgn="base">
              <a:lnSpc>
                <a:spcPts val="1680"/>
              </a:lnSpc>
              <a:spcBef>
                <a:spcPts val="1200"/>
              </a:spcBef>
              <a:spcAft>
                <a:spcPts val="1800"/>
              </a:spcAft>
            </a:pPr>
            <a:endParaRPr lang="es-CO" sz="2800" dirty="0" smtClean="0">
              <a:solidFill>
                <a:schemeClr val="bg1"/>
              </a:solidFill>
              <a:latin typeface="Verdana" panose="020B0604030504040204" pitchFamily="34" charset="0"/>
              <a:ea typeface="Calibri" panose="020F0502020204030204" pitchFamily="34" charset="0"/>
              <a:cs typeface="Times New Roman" panose="02020603050405020304" pitchFamily="18" charset="0"/>
            </a:endParaRPr>
          </a:p>
          <a:p>
            <a:pPr algn="just" fontAlgn="base">
              <a:lnSpc>
                <a:spcPts val="1680"/>
              </a:lnSpc>
              <a:spcBef>
                <a:spcPts val="1200"/>
              </a:spcBef>
              <a:spcAft>
                <a:spcPts val="1800"/>
              </a:spcAft>
            </a:pPr>
            <a:endParaRPr lang="es-CO" sz="2800" dirty="0" smtClean="0">
              <a:solidFill>
                <a:schemeClr val="bg1"/>
              </a:solidFill>
              <a:latin typeface="Verdana" panose="020B0604030504040204" pitchFamily="34" charset="0"/>
              <a:ea typeface="Calibri" panose="020F0502020204030204" pitchFamily="34" charset="0"/>
              <a:cs typeface="Times New Roman" panose="02020603050405020304" pitchFamily="18" charset="0"/>
            </a:endParaRPr>
          </a:p>
          <a:p>
            <a:pPr algn="just" fontAlgn="base">
              <a:lnSpc>
                <a:spcPts val="1680"/>
              </a:lnSpc>
              <a:spcBef>
                <a:spcPts val="1200"/>
              </a:spcBef>
              <a:spcAft>
                <a:spcPts val="1800"/>
              </a:spcAft>
            </a:pPr>
            <a:endParaRPr lang="es-CO" sz="28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p:txBody>
      </p:sp>
      <p:pic>
        <p:nvPicPr>
          <p:cNvPr id="3" name="Imagen 2"/>
          <p:cNvPicPr>
            <a:picLocks noGrp="1" noSelect="1" noRot="1" noMove="1" noResize="1" noEditPoints="1" noAdjustHandles="1" noChangeArrowheads="1" noChangeShapeType="1"/>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4703804" y="0"/>
            <a:ext cx="4440195" cy="6857999"/>
          </a:xfrm>
          <a:prstGeom prst="rect">
            <a:avLst/>
          </a:prstGeom>
        </p:spPr>
      </p:pic>
    </p:spTree>
    <p:extLst>
      <p:ext uri="{BB962C8B-B14F-4D97-AF65-F5344CB8AC3E}">
        <p14:creationId xmlns:p14="http://schemas.microsoft.com/office/powerpoint/2010/main" val="6679241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a:spLocks noGrp="1" noSelect="1" noRot="1" noMove="1" noResize="1" noEditPoints="1" noAdjustHandles="1" noChangeArrowheads="1" noChangeShapeType="1" noTextEdit="1"/>
          </p:cNvSpPr>
          <p:nvPr>
            <p:custDataLst>
              <p:tags r:id="rId1"/>
            </p:custDataLst>
          </p:nvPr>
        </p:nvSpPr>
        <p:spPr>
          <a:xfrm>
            <a:off x="645164" y="343170"/>
            <a:ext cx="2105063" cy="653320"/>
          </a:xfrm>
          <a:prstGeom prst="rect">
            <a:avLst/>
          </a:prstGeom>
        </p:spPr>
        <p:txBody>
          <a:bodyPr wrap="none">
            <a:spAutoFit/>
          </a:bodyPr>
          <a:lstStyle/>
          <a:p>
            <a:pPr fontAlgn="base">
              <a:lnSpc>
                <a:spcPct val="107000"/>
              </a:lnSpc>
              <a:spcBef>
                <a:spcPts val="1560"/>
              </a:spcBef>
              <a:spcAft>
                <a:spcPts val="0"/>
              </a:spcAft>
            </a:pPr>
            <a:r>
              <a:rPr lang="es-CO" sz="3600" b="1"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Diarrea</a:t>
            </a:r>
            <a:endParaRPr lang="es-CO"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Grp="1" noSelect="1" noRot="1" noMove="1" noResize="1" noEditPoints="1" noAdjustHandles="1" noChangeArrowheads="1" noChangeShapeType="1"/>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0" y="1070918"/>
            <a:ext cx="9144000" cy="5787081"/>
          </a:xfrm>
          <a:prstGeom prst="rect">
            <a:avLst/>
          </a:prstGeom>
        </p:spPr>
      </p:pic>
    </p:spTree>
    <p:extLst>
      <p:ext uri="{BB962C8B-B14F-4D97-AF65-F5344CB8AC3E}">
        <p14:creationId xmlns:p14="http://schemas.microsoft.com/office/powerpoint/2010/main" val="622494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atic.wixstatic.com/media/19fda6_cf7b210eebec4db097d9d8ea5682f2ad.png_srz_1531_568_85_22_0.50_1.20_0.00_png_srz"/>
          <p:cNvPicPr>
            <a:picLocks noGrp="1" noSelect="1" noRot="1" noMove="1" noResize="1" noEditPoints="1" noAdjustHandles="1" noChangeArrowheads="1" noChangeShapeType="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0" y="0"/>
            <a:ext cx="9144001"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a:spLocks noGrp="1" noSelect="1" noRot="1" noMove="1" noResize="1" noEditPoints="1" noAdjustHandles="1" noChangeArrowheads="1" noChangeShapeType="1" noTextEdit="1"/>
          </p:cNvSpPr>
          <p:nvPr>
            <p:custDataLst>
              <p:tags r:id="rId2"/>
            </p:custDataLst>
          </p:nvPr>
        </p:nvSpPr>
        <p:spPr>
          <a:xfrm>
            <a:off x="152400" y="2675929"/>
            <a:ext cx="4572000" cy="3285515"/>
          </a:xfrm>
          <a:prstGeom prst="rect">
            <a:avLst/>
          </a:prstGeom>
        </p:spPr>
        <p:txBody>
          <a:bodyPr>
            <a:spAutoFit/>
          </a:bodyPr>
          <a:lstStyle/>
          <a:p>
            <a:pPr fontAlgn="base">
              <a:lnSpc>
                <a:spcPts val="1680"/>
              </a:lnSpc>
              <a:spcBef>
                <a:spcPts val="1200"/>
              </a:spcBef>
              <a:spcAft>
                <a:spcPts val="1800"/>
              </a:spcAft>
            </a:pPr>
            <a:r>
              <a:rPr lang="es-CO" dirty="0">
                <a:solidFill>
                  <a:schemeClr val="accent1">
                    <a:lumMod val="50000"/>
                  </a:schemeClr>
                </a:solidFill>
                <a:latin typeface="Verdana" panose="020B0604030504040204" pitchFamily="34" charset="0"/>
                <a:ea typeface="Times New Roman" panose="02020603050405020304" pitchFamily="18" charset="0"/>
                <a:cs typeface="Times New Roman" panose="02020603050405020304" pitchFamily="18" charset="0"/>
              </a:rPr>
              <a:t>Adopte las siguientes precauciones para asegurarse que el </a:t>
            </a:r>
            <a:r>
              <a:rPr lang="es-CO" b="1" dirty="0">
                <a:solidFill>
                  <a:schemeClr val="accent1">
                    <a:lumMod val="50000"/>
                  </a:schemeClr>
                </a:solidFill>
                <a:latin typeface="Verdana" panose="020B0604030504040204" pitchFamily="34" charset="0"/>
                <a:ea typeface="Times New Roman" panose="02020603050405020304" pitchFamily="18" charset="0"/>
                <a:cs typeface="Times New Roman" panose="02020603050405020304" pitchFamily="18" charset="0"/>
              </a:rPr>
              <a:t>agua</a:t>
            </a:r>
            <a:r>
              <a:rPr lang="es-CO" dirty="0">
                <a:solidFill>
                  <a:schemeClr val="accent1">
                    <a:lumMod val="50000"/>
                  </a:schemeClr>
                </a:solidFill>
                <a:latin typeface="Verdana" panose="020B0604030504040204" pitchFamily="34" charset="0"/>
                <a:ea typeface="Times New Roman" panose="02020603050405020304" pitchFamily="18" charset="0"/>
                <a:cs typeface="Times New Roman" panose="02020603050405020304" pitchFamily="18" charset="0"/>
              </a:rPr>
              <a:t> es </a:t>
            </a:r>
            <a:r>
              <a:rPr lang="es-CO" b="1" dirty="0">
                <a:solidFill>
                  <a:schemeClr val="accent1">
                    <a:lumMod val="50000"/>
                  </a:schemeClr>
                </a:solidFill>
                <a:latin typeface="Verdana" panose="020B0604030504040204" pitchFamily="34" charset="0"/>
                <a:ea typeface="Times New Roman" panose="02020603050405020304" pitchFamily="18" charset="0"/>
                <a:cs typeface="Times New Roman" panose="02020603050405020304" pitchFamily="18" charset="0"/>
              </a:rPr>
              <a:t>segura</a:t>
            </a:r>
            <a:r>
              <a:rPr lang="es-CO" dirty="0">
                <a:solidFill>
                  <a:schemeClr val="accent1">
                    <a:lumMod val="50000"/>
                  </a:schemeClr>
                </a:solidFill>
                <a:latin typeface="Verdana" panose="020B0604030504040204" pitchFamily="34" charset="0"/>
                <a:ea typeface="Times New Roman" panose="02020603050405020304" pitchFamily="18" charset="0"/>
                <a:cs typeface="Times New Roman" panose="02020603050405020304" pitchFamily="18" charset="0"/>
              </a:rPr>
              <a:t>:</a:t>
            </a:r>
            <a:endParaRPr lang="es-CO" sz="28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620"/>
              </a:lnSpc>
              <a:spcAft>
                <a:spcPts val="1800"/>
              </a:spcAft>
              <a:buSzPts val="1000"/>
              <a:buFont typeface="Symbol" panose="05050102010706020507" pitchFamily="18" charset="2"/>
              <a:buChar char=""/>
              <a:tabLst>
                <a:tab pos="457200" algn="l"/>
              </a:tabLst>
            </a:pPr>
            <a:r>
              <a:rPr lang="es-CO" dirty="0">
                <a:solidFill>
                  <a:schemeClr val="accent1">
                    <a:lumMod val="50000"/>
                  </a:schemeClr>
                </a:solidFill>
                <a:latin typeface="Verdana" panose="020B0604030504040204" pitchFamily="34" charset="0"/>
                <a:ea typeface="Times New Roman" panose="02020603050405020304" pitchFamily="18" charset="0"/>
                <a:cs typeface="Times New Roman" panose="02020603050405020304" pitchFamily="18" charset="0"/>
              </a:rPr>
              <a:t>Considere la posibilidad de beber solamente agua embotellada cuando viaje.</a:t>
            </a:r>
            <a:endParaRPr lang="es-CO" sz="28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620"/>
              </a:lnSpc>
              <a:spcAft>
                <a:spcPts val="1800"/>
              </a:spcAft>
              <a:buSzPts val="1000"/>
              <a:buFont typeface="Symbol" panose="05050102010706020507" pitchFamily="18" charset="2"/>
              <a:buChar char=""/>
              <a:tabLst>
                <a:tab pos="457200" algn="l"/>
              </a:tabLst>
            </a:pPr>
            <a:r>
              <a:rPr lang="es-CO" dirty="0">
                <a:solidFill>
                  <a:schemeClr val="accent1">
                    <a:lumMod val="50000"/>
                  </a:schemeClr>
                </a:solidFill>
                <a:latin typeface="Verdana" panose="020B0604030504040204" pitchFamily="34" charset="0"/>
                <a:ea typeface="Times New Roman" panose="02020603050405020304" pitchFamily="18" charset="0"/>
                <a:cs typeface="Times New Roman" panose="02020603050405020304" pitchFamily="18" charset="0"/>
              </a:rPr>
              <a:t>Utilice solo agua purificada para beber, hacer cubitos de hielo, lavarse los </a:t>
            </a:r>
            <a:r>
              <a:rPr lang="es-CO" dirty="0" smtClean="0">
                <a:solidFill>
                  <a:schemeClr val="accent1">
                    <a:lumMod val="50000"/>
                  </a:schemeClr>
                </a:solidFill>
                <a:latin typeface="Verdana" panose="020B0604030504040204" pitchFamily="34" charset="0"/>
                <a:ea typeface="Times New Roman" panose="02020603050405020304" pitchFamily="18" charset="0"/>
                <a:cs typeface="Times New Roman" panose="02020603050405020304" pitchFamily="18" charset="0"/>
              </a:rPr>
              <a:t>dientes.</a:t>
            </a:r>
            <a:endParaRPr lang="es-CO" sz="28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620"/>
              </a:lnSpc>
              <a:spcAft>
                <a:spcPts val="1800"/>
              </a:spcAft>
              <a:buSzPts val="1000"/>
              <a:buFont typeface="Symbol" panose="05050102010706020507" pitchFamily="18" charset="2"/>
              <a:buChar char=""/>
              <a:tabLst>
                <a:tab pos="457200" algn="l"/>
              </a:tabLst>
            </a:pPr>
            <a:r>
              <a:rPr lang="es-CO" dirty="0">
                <a:solidFill>
                  <a:schemeClr val="accent1">
                    <a:lumMod val="50000"/>
                  </a:schemeClr>
                </a:solidFill>
                <a:latin typeface="Verdana" panose="020B0604030504040204" pitchFamily="34" charset="0"/>
                <a:ea typeface="Times New Roman" panose="02020603050405020304" pitchFamily="18" charset="0"/>
                <a:cs typeface="Times New Roman" panose="02020603050405020304" pitchFamily="18" charset="0"/>
              </a:rPr>
              <a:t>Si utiliza agua corriente, hiérvala antes o purifíquela con una pastilla de yodo.</a:t>
            </a:r>
          </a:p>
        </p:txBody>
      </p:sp>
    </p:spTree>
    <p:extLst>
      <p:ext uri="{BB962C8B-B14F-4D97-AF65-F5344CB8AC3E}">
        <p14:creationId xmlns:p14="http://schemas.microsoft.com/office/powerpoint/2010/main" val="4885588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a:spLocks noGrp="1" noSelect="1" noRot="1" noMove="1" noResize="1" noEditPoints="1" noAdjustHandles="1" noChangeArrowheads="1" noChangeShapeType="1" noTextEdit="1"/>
          </p:cNvSpPr>
          <p:nvPr>
            <p:custDataLst>
              <p:tags r:id="rId1"/>
            </p:custDataLst>
          </p:nvPr>
        </p:nvSpPr>
        <p:spPr>
          <a:xfrm>
            <a:off x="160639" y="76656"/>
            <a:ext cx="4518454" cy="6781344"/>
          </a:xfrm>
          <a:prstGeom prst="rect">
            <a:avLst/>
          </a:prstGeom>
          <a:solidFill>
            <a:srgbClr val="001760"/>
          </a:solidFill>
        </p:spPr>
        <p:txBody>
          <a:bodyPr wrap="square">
            <a:spAutoFit/>
          </a:bodyPr>
          <a:lstStyle/>
          <a:p>
            <a:pPr fontAlgn="base"/>
            <a:r>
              <a:rPr lang="es-CO"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Otras formas de </a:t>
            </a:r>
            <a:endParaRPr lang="es-CO" dirty="0" smtClean="0">
              <a:solidFill>
                <a:schemeClr val="bg1"/>
              </a:solidFill>
              <a:latin typeface="Verdana" panose="020B0604030504040204" pitchFamily="34" charset="0"/>
              <a:ea typeface="Times New Roman" panose="02020603050405020304" pitchFamily="18" charset="0"/>
              <a:cs typeface="Times New Roman" panose="02020603050405020304" pitchFamily="18" charset="0"/>
            </a:endParaRPr>
          </a:p>
          <a:p>
            <a:pPr fontAlgn="base"/>
            <a:r>
              <a:rPr lang="es-CO" sz="2400" b="1" dirty="0" smtClean="0">
                <a:solidFill>
                  <a:schemeClr val="bg1"/>
                </a:solidFill>
                <a:latin typeface="Verdana" panose="020B0604030504040204" pitchFamily="34" charset="0"/>
                <a:ea typeface="Times New Roman" panose="02020603050405020304" pitchFamily="18" charset="0"/>
                <a:cs typeface="Times New Roman" panose="02020603050405020304" pitchFamily="18" charset="0"/>
              </a:rPr>
              <a:t>prevenir </a:t>
            </a:r>
            <a:r>
              <a:rPr lang="es-CO" sz="2400" b="1"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la diarrea y las molestias </a:t>
            </a:r>
            <a:r>
              <a:rPr lang="es-CO" sz="2400" b="1" dirty="0" smtClean="0">
                <a:solidFill>
                  <a:schemeClr val="bg1"/>
                </a:solidFill>
                <a:latin typeface="Verdana" panose="020B0604030504040204" pitchFamily="34" charset="0"/>
                <a:ea typeface="Times New Roman" panose="02020603050405020304" pitchFamily="18" charset="0"/>
                <a:cs typeface="Times New Roman" panose="02020603050405020304" pitchFamily="18" charset="0"/>
              </a:rPr>
              <a:t>gastrointestinales </a:t>
            </a:r>
            <a:r>
              <a:rPr lang="es-CO"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son</a:t>
            </a:r>
            <a:r>
              <a:rPr lang="es-CO" dirty="0" smtClean="0">
                <a:solidFill>
                  <a:schemeClr val="bg1"/>
                </a:solidFill>
                <a:latin typeface="Verdana" panose="020B0604030504040204" pitchFamily="34" charset="0"/>
                <a:ea typeface="Times New Roman" panose="02020603050405020304" pitchFamily="18" charset="0"/>
                <a:cs typeface="Times New Roman" panose="02020603050405020304" pitchFamily="18" charset="0"/>
              </a:rPr>
              <a:t>:</a:t>
            </a:r>
          </a:p>
          <a:p>
            <a:pPr fontAlgn="base"/>
            <a:endParaRPr lang="es-CO"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620"/>
              </a:lnSpc>
              <a:spcAft>
                <a:spcPts val="1800"/>
              </a:spcAft>
              <a:buSzPts val="1000"/>
              <a:buFont typeface="Symbol" panose="05050102010706020507" pitchFamily="18" charset="2"/>
              <a:buChar char=""/>
              <a:tabLst>
                <a:tab pos="457200" algn="l"/>
              </a:tabLst>
            </a:pPr>
            <a:r>
              <a:rPr lang="es-CO" sz="1600"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Recuerde seguir practicando sus buenos hábitos higiénicos, como </a:t>
            </a:r>
            <a:r>
              <a:rPr lang="es-CO" sz="1600" b="1"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lavarse las manos</a:t>
            </a:r>
            <a:r>
              <a:rPr lang="es-CO" sz="1600"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a:t>
            </a:r>
            <a:endParaRPr lang="es-CO"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620"/>
              </a:lnSpc>
              <a:spcAft>
                <a:spcPts val="1800"/>
              </a:spcAft>
              <a:buSzPts val="1000"/>
              <a:buFont typeface="Symbol" panose="05050102010706020507" pitchFamily="18" charset="2"/>
              <a:buChar char=""/>
              <a:tabLst>
                <a:tab pos="457200" algn="l"/>
              </a:tabLst>
            </a:pPr>
            <a:r>
              <a:rPr lang="es-CO" sz="1600"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Tenga siempre a mano un </a:t>
            </a:r>
            <a:r>
              <a:rPr lang="es-CO" sz="1600" b="1"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gel antiséptico</a:t>
            </a:r>
            <a:r>
              <a:rPr lang="es-CO" sz="1600"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 para manos elaborado con alcohol.</a:t>
            </a:r>
            <a:endParaRPr lang="es-CO"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620"/>
              </a:lnSpc>
              <a:spcAft>
                <a:spcPts val="1800"/>
              </a:spcAft>
              <a:buSzPts val="1000"/>
              <a:buFont typeface="Symbol" panose="05050102010706020507" pitchFamily="18" charset="2"/>
              <a:buChar char=""/>
              <a:tabLst>
                <a:tab pos="457200" algn="l"/>
              </a:tabLst>
            </a:pPr>
            <a:r>
              <a:rPr lang="es-CO" sz="1600"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Asegúrese de que todos los productos </a:t>
            </a:r>
            <a:r>
              <a:rPr lang="es-CO" sz="1600" b="1"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lácteos</a:t>
            </a:r>
            <a:r>
              <a:rPr lang="es-CO" sz="1600"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 estén </a:t>
            </a:r>
            <a:r>
              <a:rPr lang="es-CO" sz="1600" b="1"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pasterizados</a:t>
            </a:r>
            <a:r>
              <a:rPr lang="es-CO" sz="1600"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a:t>
            </a:r>
            <a:endParaRPr lang="es-CO"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620"/>
              </a:lnSpc>
              <a:spcAft>
                <a:spcPts val="1800"/>
              </a:spcAft>
              <a:buSzPts val="1000"/>
              <a:buFont typeface="Symbol" panose="05050102010706020507" pitchFamily="18" charset="2"/>
              <a:buChar char=""/>
              <a:tabLst>
                <a:tab pos="457200" algn="l"/>
              </a:tabLst>
            </a:pPr>
            <a:r>
              <a:rPr lang="es-CO" sz="1600"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Las </a:t>
            </a:r>
            <a:r>
              <a:rPr lang="es-CO" sz="1600" b="1"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frutas</a:t>
            </a:r>
            <a:r>
              <a:rPr lang="es-CO" sz="1600"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 y las </a:t>
            </a:r>
            <a:r>
              <a:rPr lang="es-CO" sz="1600" b="1"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verduras</a:t>
            </a:r>
            <a:r>
              <a:rPr lang="es-CO" sz="1600"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 deben cocinarse o lavarse y pelarse bien antes de ingerirlas.</a:t>
            </a:r>
            <a:endParaRPr lang="es-CO"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620"/>
              </a:lnSpc>
              <a:spcAft>
                <a:spcPts val="1800"/>
              </a:spcAft>
              <a:buSzPts val="1000"/>
              <a:buFont typeface="Symbol" panose="05050102010706020507" pitchFamily="18" charset="2"/>
              <a:buChar char=""/>
              <a:tabLst>
                <a:tab pos="457200" algn="l"/>
              </a:tabLst>
            </a:pPr>
            <a:r>
              <a:rPr lang="es-CO" sz="1600"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Las </a:t>
            </a:r>
            <a:r>
              <a:rPr lang="es-CO" sz="1600" b="1"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carnes</a:t>
            </a:r>
            <a:r>
              <a:rPr lang="es-CO" sz="1600"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 y los </a:t>
            </a:r>
            <a:r>
              <a:rPr lang="es-CO" sz="1600" b="1"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pescados</a:t>
            </a:r>
            <a:r>
              <a:rPr lang="es-CO" sz="1600"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 deben de estar bien cocinados y deben comerse justo después de la preparación.</a:t>
            </a:r>
            <a:endParaRPr lang="es-CO"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620"/>
              </a:lnSpc>
              <a:spcAft>
                <a:spcPts val="1800"/>
              </a:spcAft>
              <a:buSzPts val="1000"/>
              <a:buFont typeface="Symbol" panose="05050102010706020507" pitchFamily="18" charset="2"/>
              <a:buChar char=""/>
              <a:tabLst>
                <a:tab pos="457200" algn="l"/>
              </a:tabLst>
            </a:pPr>
            <a:r>
              <a:rPr lang="es-CO" sz="1600" b="1"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Evite</a:t>
            </a:r>
            <a:r>
              <a:rPr lang="es-CO" sz="1600"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 ingerir </a:t>
            </a:r>
            <a:r>
              <a:rPr lang="es-CO" sz="1600" b="1"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alimentos</a:t>
            </a:r>
            <a:r>
              <a:rPr lang="es-CO" sz="1600"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 procedentes de vendedores </a:t>
            </a:r>
            <a:r>
              <a:rPr lang="es-CO" sz="1600" b="1"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callejeros</a:t>
            </a:r>
            <a:r>
              <a:rPr lang="es-CO" sz="1600" dirty="0" smtClean="0">
                <a:solidFill>
                  <a:schemeClr val="bg1"/>
                </a:solidFill>
                <a:latin typeface="Verdana" panose="020B0604030504040204" pitchFamily="34" charset="0"/>
                <a:ea typeface="Times New Roman" panose="02020603050405020304" pitchFamily="18" charset="0"/>
                <a:cs typeface="Times New Roman" panose="02020603050405020304" pitchFamily="18" charset="0"/>
              </a:rPr>
              <a:t>.</a:t>
            </a:r>
          </a:p>
          <a:p>
            <a:pPr lvl="0" fontAlgn="base">
              <a:lnSpc>
                <a:spcPts val="1620"/>
              </a:lnSpc>
              <a:spcAft>
                <a:spcPts val="1800"/>
              </a:spcAft>
              <a:buSzPts val="1000"/>
              <a:tabLst>
                <a:tab pos="457200" algn="l"/>
              </a:tabLst>
            </a:pPr>
            <a:endParaRPr lang="es-CO" sz="1600" dirty="0" smtClean="0">
              <a:solidFill>
                <a:schemeClr val="bg1"/>
              </a:solidFill>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3074" name="Picture 2" descr="http://www.fundrogertorne.org/salud-infancia-medio-ambiente/divulga/inspira-nuevo/wp-content/uploads/2014/10/lavado-manos-ni%C3%B1os-en-grupo.jpg"/>
          <p:cNvPicPr>
            <a:picLocks noGrp="1" noSelect="1" noRot="1" noMove="1" noResize="1" noEditPoints="1" noAdjustHandles="1" noChangeArrowheads="1" noChangeShapeType="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4679093" y="0"/>
            <a:ext cx="44681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304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000"/>
                                        <p:tgtEl>
                                          <p:spTgt spid="2">
                                            <p:txEl>
                                              <p:pRg st="3" end="3"/>
                                            </p:txEl>
                                          </p:spTgt>
                                        </p:tgtEl>
                                      </p:cBhvr>
                                    </p:animEffect>
                                    <p:anim calcmode="lin" valueType="num">
                                      <p:cBhvr>
                                        <p:cTn id="1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1000"/>
                                        <p:tgtEl>
                                          <p:spTgt spid="2">
                                            <p:txEl>
                                              <p:pRg st="4" end="4"/>
                                            </p:txEl>
                                          </p:spTgt>
                                        </p:tgtEl>
                                      </p:cBhvr>
                                    </p:animEffect>
                                    <p:anim calcmode="lin" valueType="num">
                                      <p:cBhvr>
                                        <p:cTn id="2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1000"/>
                                        <p:tgtEl>
                                          <p:spTgt spid="2">
                                            <p:txEl>
                                              <p:pRg st="5" end="5"/>
                                            </p:txEl>
                                          </p:spTgt>
                                        </p:tgtEl>
                                      </p:cBhvr>
                                    </p:animEffect>
                                    <p:anim calcmode="lin" valueType="num">
                                      <p:cBhvr>
                                        <p:cTn id="2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1000"/>
                                        <p:tgtEl>
                                          <p:spTgt spid="2">
                                            <p:txEl>
                                              <p:pRg st="6" end="6"/>
                                            </p:txEl>
                                          </p:spTgt>
                                        </p:tgtEl>
                                      </p:cBhvr>
                                    </p:animEffect>
                                    <p:anim calcmode="lin" valueType="num">
                                      <p:cBhvr>
                                        <p:cTn id="3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fade">
                                      <p:cBhvr>
                                        <p:cTn id="40" dur="1000"/>
                                        <p:tgtEl>
                                          <p:spTgt spid="2">
                                            <p:txEl>
                                              <p:pRg st="7" end="7"/>
                                            </p:txEl>
                                          </p:spTgt>
                                        </p:tgtEl>
                                      </p:cBhvr>
                                    </p:animEffect>
                                    <p:anim calcmode="lin" valueType="num">
                                      <p:cBhvr>
                                        <p:cTn id="41"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1000"/>
                                        <p:tgtEl>
                                          <p:spTgt spid="2">
                                            <p:txEl>
                                              <p:pRg st="8" end="8"/>
                                            </p:txEl>
                                          </p:spTgt>
                                        </p:tgtEl>
                                      </p:cBhvr>
                                    </p:animEffect>
                                    <p:anim calcmode="lin" valueType="num">
                                      <p:cBhvr>
                                        <p:cTn id="4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Grp="1" noSelect="1" noRot="1" noMove="1" noResize="1" noEditPoints="1" noAdjustHandles="1" noChangeArrowheads="1" noChangeShapeType="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1013255"/>
            <a:ext cx="9143999" cy="5844745"/>
          </a:xfrm>
          <a:prstGeom prst="rect">
            <a:avLst/>
          </a:prstGeom>
        </p:spPr>
      </p:pic>
      <p:sp>
        <p:nvSpPr>
          <p:cNvPr id="2" name="Rectángulo 1"/>
          <p:cNvSpPr>
            <a:spLocks noGrp="1" noSelect="1" noRot="1" noMove="1" noResize="1" noEditPoints="1" noAdjustHandles="1" noChangeArrowheads="1" noChangeShapeType="1" noTextEdit="1"/>
          </p:cNvSpPr>
          <p:nvPr>
            <p:custDataLst>
              <p:tags r:id="rId2"/>
            </p:custDataLst>
          </p:nvPr>
        </p:nvSpPr>
        <p:spPr>
          <a:xfrm>
            <a:off x="284205" y="216350"/>
            <a:ext cx="8933936" cy="715645"/>
          </a:xfrm>
          <a:prstGeom prst="rect">
            <a:avLst/>
          </a:prstGeom>
        </p:spPr>
        <p:txBody>
          <a:bodyPr wrap="square">
            <a:spAutoFit/>
          </a:bodyPr>
          <a:lstStyle/>
          <a:p>
            <a:pPr fontAlgn="base">
              <a:lnSpc>
                <a:spcPct val="107000"/>
              </a:lnSpc>
              <a:spcBef>
                <a:spcPts val="1560"/>
              </a:spcBef>
              <a:spcAft>
                <a:spcPts val="0"/>
              </a:spcAft>
            </a:pPr>
            <a:r>
              <a:rPr lang="es-CO" sz="4000" b="1"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Estén bien </a:t>
            </a:r>
            <a:r>
              <a:rPr lang="es-CO" sz="4000" b="1" dirty="0" smtClean="0">
                <a:solidFill>
                  <a:schemeClr val="bg1"/>
                </a:solidFill>
                <a:latin typeface="Verdana" panose="020B0604030504040204" pitchFamily="34" charset="0"/>
                <a:ea typeface="Times New Roman" panose="02020603050405020304" pitchFamily="18" charset="0"/>
                <a:cs typeface="Times New Roman" panose="02020603050405020304" pitchFamily="18" charset="0"/>
              </a:rPr>
              <a:t>preparados</a:t>
            </a:r>
            <a:endParaRPr lang="es-CO"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a:spLocks noGrp="1" noSelect="1" noRot="1" noMove="1" noResize="1" noEditPoints="1" noAdjustHandles="1" noChangeArrowheads="1" noChangeShapeType="1" noTextEdit="1"/>
          </p:cNvSpPr>
          <p:nvPr>
            <p:custDataLst>
              <p:tags r:id="rId3"/>
            </p:custDataLst>
          </p:nvPr>
        </p:nvSpPr>
        <p:spPr>
          <a:xfrm>
            <a:off x="5898291" y="2486472"/>
            <a:ext cx="2858529" cy="3747180"/>
          </a:xfrm>
          <a:prstGeom prst="rect">
            <a:avLst/>
          </a:prstGeom>
        </p:spPr>
        <p:txBody>
          <a:bodyPr wrap="square">
            <a:spAutoFit/>
          </a:bodyPr>
          <a:lstStyle/>
          <a:p>
            <a:pPr algn="r" fontAlgn="base">
              <a:lnSpc>
                <a:spcPts val="1680"/>
              </a:lnSpc>
              <a:spcBef>
                <a:spcPts val="1200"/>
              </a:spcBef>
              <a:spcAft>
                <a:spcPts val="1800"/>
              </a:spcAft>
            </a:pPr>
            <a:r>
              <a:rPr lang="es-CO" dirty="0">
                <a:latin typeface="Verdana" panose="020B0604030504040204" pitchFamily="34" charset="0"/>
                <a:ea typeface="Times New Roman" panose="02020603050405020304" pitchFamily="18" charset="0"/>
                <a:cs typeface="Times New Roman" panose="02020603050405020304" pitchFamily="18" charset="0"/>
              </a:rPr>
              <a:t>Cuando prepare el equipaje, incluya medicamentos y otros artículos de carácter médico que usted utilice con regularidad, porque podría ser difícil encontrarlos en su lugar de destino. </a:t>
            </a:r>
          </a:p>
          <a:p>
            <a:pPr algn="r" fontAlgn="base">
              <a:lnSpc>
                <a:spcPts val="1680"/>
              </a:lnSpc>
              <a:spcBef>
                <a:spcPts val="1200"/>
              </a:spcBef>
              <a:spcAft>
                <a:spcPts val="1800"/>
              </a:spcAft>
            </a:pPr>
            <a:r>
              <a:rPr lang="es-CO" dirty="0">
                <a:latin typeface="Verdana" panose="020B0604030504040204" pitchFamily="34" charset="0"/>
                <a:ea typeface="Times New Roman" panose="02020603050405020304" pitchFamily="18" charset="0"/>
                <a:cs typeface="Times New Roman" panose="02020603050405020304" pitchFamily="18" charset="0"/>
              </a:rPr>
              <a:t>No olvide los inhaladores, los medicamentos contra la alergia y la insulina, en caso de que sean necesarios.</a:t>
            </a:r>
            <a:endParaRPr lang="es-CO"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37593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a:spLocks noGrp="1" noSelect="1" noRot="1" noMove="1" noResize="1" noEditPoints="1" noAdjustHandles="1" noChangeArrowheads="1" noChangeShapeType="1" noTextEdit="1"/>
          </p:cNvSpPr>
          <p:nvPr>
            <p:custDataLst>
              <p:tags r:id="rId1"/>
            </p:custDataLst>
          </p:nvPr>
        </p:nvSpPr>
        <p:spPr>
          <a:xfrm>
            <a:off x="325395" y="445932"/>
            <a:ext cx="4572000" cy="6311984"/>
          </a:xfrm>
          <a:prstGeom prst="rect">
            <a:avLst/>
          </a:prstGeom>
          <a:solidFill>
            <a:srgbClr val="001760"/>
          </a:solidFill>
        </p:spPr>
        <p:txBody>
          <a:bodyPr>
            <a:spAutoFit/>
          </a:bodyPr>
          <a:lstStyle/>
          <a:p>
            <a:pPr algn="just" fontAlgn="base">
              <a:lnSpc>
                <a:spcPts val="1680"/>
              </a:lnSpc>
              <a:spcBef>
                <a:spcPts val="1200"/>
              </a:spcBef>
              <a:spcAft>
                <a:spcPts val="1800"/>
              </a:spcAft>
            </a:pPr>
            <a:r>
              <a:rPr lang="es-CO" b="1"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Otros artículos </a:t>
            </a:r>
            <a:r>
              <a:rPr lang="es-CO"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a considerar </a:t>
            </a:r>
            <a:r>
              <a:rPr lang="es-CO" b="1"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para incluir en el equipaje</a:t>
            </a:r>
            <a:r>
              <a:rPr lang="es-CO"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 son los siguientes:</a:t>
            </a:r>
            <a:endParaRPr lang="es-CO"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lvl="0" fontAlgn="base">
              <a:lnSpc>
                <a:spcPts val="1620"/>
              </a:lnSpc>
              <a:spcAft>
                <a:spcPts val="0"/>
              </a:spcAft>
              <a:buSzPts val="1000"/>
              <a:tabLst>
                <a:tab pos="457200" algn="l"/>
              </a:tabLst>
            </a:pPr>
            <a:endParaRPr lang="es-CO"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620"/>
              </a:lnSpc>
              <a:spcAft>
                <a:spcPts val="0"/>
              </a:spcAft>
              <a:buSzPts val="1000"/>
              <a:buFont typeface="Symbol" panose="05050102010706020507" pitchFamily="18" charset="2"/>
              <a:buChar char=""/>
              <a:tabLst>
                <a:tab pos="457200" algn="l"/>
              </a:tabLst>
            </a:pPr>
            <a:r>
              <a:rPr lang="es-CO" dirty="0" smtClean="0">
                <a:solidFill>
                  <a:schemeClr val="bg1"/>
                </a:solidFill>
                <a:latin typeface="Verdana" panose="020B0604030504040204" pitchFamily="34" charset="0"/>
                <a:ea typeface="Times New Roman" panose="02020603050405020304" pitchFamily="18" charset="0"/>
                <a:cs typeface="Times New Roman" panose="02020603050405020304" pitchFamily="18" charset="0"/>
              </a:rPr>
              <a:t>Repelente </a:t>
            </a:r>
            <a:r>
              <a:rPr lang="es-CO"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de insectos (los que funcionan mejor son lo que contienen </a:t>
            </a:r>
            <a:r>
              <a:rPr lang="es-CO" dirty="0" smtClean="0">
                <a:solidFill>
                  <a:schemeClr val="bg1"/>
                </a:solidFill>
                <a:latin typeface="Verdana" panose="020B0604030504040204" pitchFamily="34" charset="0"/>
                <a:ea typeface="Times New Roman" panose="02020603050405020304" pitchFamily="18" charset="0"/>
                <a:cs typeface="Times New Roman" panose="02020603050405020304" pitchFamily="18" charset="0"/>
              </a:rPr>
              <a:t>DEET o </a:t>
            </a:r>
            <a:r>
              <a:rPr lang="es-CO" dirty="0" err="1" smtClean="0">
                <a:solidFill>
                  <a:schemeClr val="bg1"/>
                </a:solidFill>
                <a:latin typeface="Verdana" panose="020B0604030504040204" pitchFamily="34" charset="0"/>
                <a:ea typeface="Times New Roman" panose="02020603050405020304" pitchFamily="18" charset="0"/>
                <a:cs typeface="Times New Roman" panose="02020603050405020304" pitchFamily="18" charset="0"/>
              </a:rPr>
              <a:t>piperidina</a:t>
            </a:r>
            <a:r>
              <a:rPr lang="es-CO" dirty="0" smtClean="0">
                <a:solidFill>
                  <a:schemeClr val="bg1"/>
                </a:solidFill>
                <a:latin typeface="Verdana" panose="020B0604030504040204" pitchFamily="34" charset="0"/>
                <a:ea typeface="Times New Roman" panose="02020603050405020304" pitchFamily="18" charset="0"/>
                <a:cs typeface="Times New Roman" panose="02020603050405020304" pitchFamily="18" charset="0"/>
              </a:rPr>
              <a:t>)</a:t>
            </a:r>
          </a:p>
          <a:p>
            <a:pPr lvl="0" fontAlgn="base">
              <a:lnSpc>
                <a:spcPts val="1620"/>
              </a:lnSpc>
              <a:spcAft>
                <a:spcPts val="0"/>
              </a:spcAft>
              <a:buSzPts val="1000"/>
              <a:tabLst>
                <a:tab pos="457200" algn="l"/>
              </a:tabLst>
            </a:pPr>
            <a:endParaRPr lang="es-CO" dirty="0" smtClean="0">
              <a:solidFill>
                <a:schemeClr val="bg1"/>
              </a:solidFill>
              <a:latin typeface="Verdana" panose="020B0604030504040204" pitchFamily="34" charset="0"/>
              <a:ea typeface="Times New Roman" panose="02020603050405020304" pitchFamily="18" charset="0"/>
              <a:cs typeface="Times New Roman" panose="02020603050405020304" pitchFamily="18" charset="0"/>
            </a:endParaRPr>
          </a:p>
          <a:p>
            <a:pPr lvl="0" fontAlgn="base">
              <a:lnSpc>
                <a:spcPts val="1620"/>
              </a:lnSpc>
              <a:spcAft>
                <a:spcPts val="0"/>
              </a:spcAft>
              <a:buSzPts val="1000"/>
              <a:tabLst>
                <a:tab pos="457200" algn="l"/>
              </a:tabLst>
            </a:pPr>
            <a:endParaRPr lang="es-CO" dirty="0" smtClean="0">
              <a:solidFill>
                <a:schemeClr val="bg1"/>
              </a:solidFill>
              <a:latin typeface="Verdana" panose="020B0604030504040204" pitchFamily="34" charset="0"/>
              <a:ea typeface="Times New Roman" panose="02020603050405020304" pitchFamily="18" charset="0"/>
              <a:cs typeface="Times New Roman" panose="02020603050405020304" pitchFamily="18" charset="0"/>
            </a:endParaRPr>
          </a:p>
          <a:p>
            <a:pPr lvl="0" fontAlgn="base">
              <a:lnSpc>
                <a:spcPts val="1620"/>
              </a:lnSpc>
              <a:spcAft>
                <a:spcPts val="0"/>
              </a:spcAft>
              <a:buSzPts val="1000"/>
              <a:tabLst>
                <a:tab pos="457200" algn="l"/>
              </a:tabLst>
            </a:pPr>
            <a:endParaRPr lang="es-CO"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620"/>
              </a:lnSpc>
              <a:spcAft>
                <a:spcPts val="0"/>
              </a:spcAft>
              <a:buSzPts val="1000"/>
              <a:buFont typeface="Symbol" panose="05050102010706020507" pitchFamily="18" charset="2"/>
              <a:buChar char=""/>
              <a:tabLst>
                <a:tab pos="457200" algn="l"/>
              </a:tabLst>
            </a:pPr>
            <a:r>
              <a:rPr lang="es-CO" dirty="0" smtClean="0">
                <a:solidFill>
                  <a:schemeClr val="bg1"/>
                </a:solidFill>
                <a:latin typeface="Verdana" panose="020B0604030504040204" pitchFamily="34" charset="0"/>
                <a:ea typeface="Times New Roman" panose="02020603050405020304" pitchFamily="18" charset="0"/>
                <a:cs typeface="Times New Roman" panose="02020603050405020304" pitchFamily="18" charset="0"/>
              </a:rPr>
              <a:t>Toallitas </a:t>
            </a:r>
            <a:r>
              <a:rPr lang="es-CO"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sanitarias húmedas que contengan alcohol a utilizar cuando no dispongan de agua o de </a:t>
            </a:r>
            <a:r>
              <a:rPr lang="es-CO" dirty="0" smtClean="0">
                <a:solidFill>
                  <a:schemeClr val="bg1"/>
                </a:solidFill>
                <a:latin typeface="Verdana" panose="020B0604030504040204" pitchFamily="34" charset="0"/>
                <a:ea typeface="Times New Roman" panose="02020603050405020304" pitchFamily="18" charset="0"/>
                <a:cs typeface="Times New Roman" panose="02020603050405020304" pitchFamily="18" charset="0"/>
              </a:rPr>
              <a:t>jabón.</a:t>
            </a:r>
          </a:p>
          <a:p>
            <a:pPr lvl="0" fontAlgn="base">
              <a:lnSpc>
                <a:spcPts val="1620"/>
              </a:lnSpc>
              <a:spcAft>
                <a:spcPts val="0"/>
              </a:spcAft>
              <a:buSzPts val="1000"/>
              <a:tabLst>
                <a:tab pos="457200" algn="l"/>
              </a:tabLst>
            </a:pPr>
            <a:endParaRPr lang="es-CO" dirty="0" smtClean="0">
              <a:solidFill>
                <a:schemeClr val="bg1"/>
              </a:solidFill>
              <a:latin typeface="Verdana" panose="020B0604030504040204" pitchFamily="34" charset="0"/>
              <a:ea typeface="Times New Roman" panose="02020603050405020304" pitchFamily="18" charset="0"/>
              <a:cs typeface="Times New Roman" panose="02020603050405020304" pitchFamily="18" charset="0"/>
            </a:endParaRPr>
          </a:p>
          <a:p>
            <a:pPr lvl="0" fontAlgn="base">
              <a:lnSpc>
                <a:spcPts val="1620"/>
              </a:lnSpc>
              <a:spcAft>
                <a:spcPts val="0"/>
              </a:spcAft>
              <a:buSzPts val="1000"/>
              <a:tabLst>
                <a:tab pos="457200" algn="l"/>
              </a:tabLst>
            </a:pPr>
            <a:endParaRPr lang="es-CO" dirty="0" smtClean="0">
              <a:solidFill>
                <a:schemeClr val="bg1"/>
              </a:solidFill>
              <a:latin typeface="Verdana" panose="020B0604030504040204" pitchFamily="34" charset="0"/>
              <a:ea typeface="Times New Roman" panose="02020603050405020304" pitchFamily="18" charset="0"/>
              <a:cs typeface="Times New Roman" panose="02020603050405020304" pitchFamily="18" charset="0"/>
            </a:endParaRPr>
          </a:p>
          <a:p>
            <a:pPr lvl="0" fontAlgn="base">
              <a:lnSpc>
                <a:spcPts val="1620"/>
              </a:lnSpc>
              <a:spcAft>
                <a:spcPts val="0"/>
              </a:spcAft>
              <a:buSzPts val="1000"/>
              <a:tabLst>
                <a:tab pos="457200" algn="l"/>
              </a:tabLst>
            </a:pPr>
            <a:endParaRPr lang="es-CO"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620"/>
              </a:lnSpc>
              <a:spcAft>
                <a:spcPts val="0"/>
              </a:spcAft>
              <a:buSzPts val="1000"/>
              <a:buFont typeface="Symbol" panose="05050102010706020507" pitchFamily="18" charset="2"/>
              <a:buChar char=""/>
              <a:tabLst>
                <a:tab pos="457200" algn="l"/>
              </a:tabLst>
            </a:pPr>
            <a:r>
              <a:rPr lang="es-CO" sz="3200"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Anticonceptivos </a:t>
            </a:r>
            <a:r>
              <a:rPr lang="es-CO" sz="3200" dirty="0" smtClean="0">
                <a:solidFill>
                  <a:schemeClr val="bg1"/>
                </a:solidFill>
                <a:latin typeface="Verdana" panose="020B0604030504040204" pitchFamily="34" charset="0"/>
                <a:ea typeface="Times New Roman" panose="02020603050405020304" pitchFamily="18" charset="0"/>
                <a:cs typeface="Times New Roman" panose="02020603050405020304" pitchFamily="18" charset="0"/>
              </a:rPr>
              <a:t>y</a:t>
            </a:r>
          </a:p>
          <a:p>
            <a:pPr marL="342900" lvl="0" indent="-342900" fontAlgn="base">
              <a:lnSpc>
                <a:spcPts val="1620"/>
              </a:lnSpc>
              <a:spcAft>
                <a:spcPts val="0"/>
              </a:spcAft>
              <a:buSzPts val="1000"/>
              <a:buFont typeface="Symbol" panose="05050102010706020507" pitchFamily="18" charset="2"/>
              <a:buChar char=""/>
              <a:tabLst>
                <a:tab pos="457200" algn="l"/>
              </a:tabLst>
            </a:pPr>
            <a:endParaRPr lang="es-CO" sz="3200" dirty="0">
              <a:solidFill>
                <a:schemeClr val="bg1"/>
              </a:solidFill>
              <a:latin typeface="Verdana" panose="020B0604030504040204" pitchFamily="34" charset="0"/>
              <a:ea typeface="Times New Roman" panose="02020603050405020304" pitchFamily="18" charset="0"/>
              <a:cs typeface="Times New Roman" panose="02020603050405020304" pitchFamily="18" charset="0"/>
            </a:endParaRPr>
          </a:p>
          <a:p>
            <a:pPr lvl="0" fontAlgn="base">
              <a:lnSpc>
                <a:spcPts val="1620"/>
              </a:lnSpc>
              <a:spcAft>
                <a:spcPts val="0"/>
              </a:spcAft>
              <a:buSzPts val="1000"/>
              <a:tabLst>
                <a:tab pos="457200" algn="l"/>
              </a:tabLst>
            </a:pPr>
            <a:r>
              <a:rPr lang="es-CO" sz="3200" dirty="0" smtClean="0">
                <a:solidFill>
                  <a:schemeClr val="bg1"/>
                </a:solidFill>
                <a:latin typeface="Verdana" panose="020B0604030504040204" pitchFamily="34" charset="0"/>
                <a:ea typeface="Times New Roman" panose="02020603050405020304" pitchFamily="18" charset="0"/>
                <a:cs typeface="Times New Roman" panose="02020603050405020304" pitchFamily="18" charset="0"/>
              </a:rPr>
              <a:t>  condones</a:t>
            </a:r>
          </a:p>
          <a:p>
            <a:pPr marL="342900" lvl="0" indent="-342900" fontAlgn="base">
              <a:lnSpc>
                <a:spcPts val="1620"/>
              </a:lnSpc>
              <a:spcAft>
                <a:spcPts val="0"/>
              </a:spcAft>
              <a:buSzPts val="1000"/>
              <a:buFont typeface="Symbol" panose="05050102010706020507" pitchFamily="18" charset="2"/>
              <a:buChar char=""/>
              <a:tabLst>
                <a:tab pos="457200" algn="l"/>
              </a:tabLst>
            </a:pPr>
            <a:endParaRPr lang="es-CO" sz="28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pPr lvl="0" fontAlgn="base">
              <a:lnSpc>
                <a:spcPts val="1620"/>
              </a:lnSpc>
              <a:spcAft>
                <a:spcPts val="0"/>
              </a:spcAft>
              <a:buSzPts val="1000"/>
              <a:tabLst>
                <a:tab pos="457200" algn="l"/>
              </a:tabLst>
            </a:pPr>
            <a:endParaRPr lang="es-CO" sz="2800" dirty="0" smtClean="0">
              <a:solidFill>
                <a:schemeClr val="bg1"/>
              </a:solidFill>
              <a:latin typeface="Verdana" panose="020B0604030504040204" pitchFamily="34" charset="0"/>
              <a:ea typeface="Calibri" panose="020F0502020204030204" pitchFamily="34" charset="0"/>
              <a:cs typeface="Times New Roman" panose="02020603050405020304" pitchFamily="18" charset="0"/>
            </a:endParaRPr>
          </a:p>
          <a:p>
            <a:pPr lvl="0" fontAlgn="base">
              <a:lnSpc>
                <a:spcPts val="1620"/>
              </a:lnSpc>
              <a:spcAft>
                <a:spcPts val="0"/>
              </a:spcAft>
              <a:buSzPts val="1000"/>
              <a:tabLst>
                <a:tab pos="457200" algn="l"/>
              </a:tabLst>
            </a:pPr>
            <a:endParaRPr lang="es-CO" sz="2800" dirty="0">
              <a:solidFill>
                <a:schemeClr val="bg1"/>
              </a:solidFill>
              <a:latin typeface="Verdana" panose="020B0604030504040204" pitchFamily="34" charset="0"/>
              <a:ea typeface="Calibri" panose="020F0502020204030204" pitchFamily="34" charset="0"/>
              <a:cs typeface="Times New Roman" panose="02020603050405020304" pitchFamily="18" charset="0"/>
            </a:endParaRPr>
          </a:p>
          <a:p>
            <a:pPr lvl="0" fontAlgn="base">
              <a:lnSpc>
                <a:spcPts val="1620"/>
              </a:lnSpc>
              <a:spcAft>
                <a:spcPts val="0"/>
              </a:spcAft>
              <a:buSzPts val="1000"/>
              <a:tabLst>
                <a:tab pos="457200" algn="l"/>
              </a:tabLst>
            </a:pPr>
            <a:endParaRPr lang="es-CO" sz="2800" dirty="0" smtClean="0">
              <a:solidFill>
                <a:schemeClr val="bg1"/>
              </a:solidFill>
              <a:latin typeface="Verdana" panose="020B0604030504040204" pitchFamily="34" charset="0"/>
              <a:ea typeface="Calibri" panose="020F0502020204030204" pitchFamily="34" charset="0"/>
              <a:cs typeface="Times New Roman" panose="02020603050405020304" pitchFamily="18" charset="0"/>
            </a:endParaRPr>
          </a:p>
          <a:p>
            <a:pPr lvl="0" fontAlgn="base">
              <a:lnSpc>
                <a:spcPts val="1620"/>
              </a:lnSpc>
              <a:spcAft>
                <a:spcPts val="0"/>
              </a:spcAft>
              <a:buSzPts val="1000"/>
              <a:tabLst>
                <a:tab pos="457200" algn="l"/>
              </a:tabLst>
            </a:pPr>
            <a:endParaRPr lang="es-CO" sz="2800" dirty="0">
              <a:solidFill>
                <a:schemeClr val="bg1"/>
              </a:solidFill>
              <a:latin typeface="Verdana" panose="020B0604030504040204" pitchFamily="34" charset="0"/>
              <a:ea typeface="Calibri" panose="020F0502020204030204" pitchFamily="34" charset="0"/>
              <a:cs typeface="Times New Roman" panose="02020603050405020304" pitchFamily="18" charset="0"/>
            </a:endParaRPr>
          </a:p>
          <a:p>
            <a:pPr lvl="0" fontAlgn="base">
              <a:lnSpc>
                <a:spcPts val="1620"/>
              </a:lnSpc>
              <a:spcAft>
                <a:spcPts val="0"/>
              </a:spcAft>
              <a:buSzPts val="1000"/>
              <a:tabLst>
                <a:tab pos="457200" algn="l"/>
              </a:tabLst>
            </a:pPr>
            <a:endParaRPr lang="es-CO" sz="2800" dirty="0" smtClean="0">
              <a:solidFill>
                <a:schemeClr val="bg1"/>
              </a:solidFill>
              <a:latin typeface="Verdana" panose="020B0604030504040204" pitchFamily="34" charset="0"/>
              <a:ea typeface="Calibri" panose="020F0502020204030204" pitchFamily="34" charset="0"/>
              <a:cs typeface="Times New Roman" panose="02020603050405020304" pitchFamily="18" charset="0"/>
            </a:endParaRPr>
          </a:p>
          <a:p>
            <a:pPr lvl="0" fontAlgn="base">
              <a:lnSpc>
                <a:spcPts val="1620"/>
              </a:lnSpc>
              <a:spcAft>
                <a:spcPts val="0"/>
              </a:spcAft>
              <a:buSzPts val="1000"/>
              <a:tabLst>
                <a:tab pos="457200" algn="l"/>
              </a:tabLst>
            </a:pPr>
            <a:endParaRPr lang="es-CO" sz="2800" dirty="0" smtClean="0">
              <a:solidFill>
                <a:schemeClr val="bg1"/>
              </a:solidFill>
              <a:latin typeface="Verdana" panose="020B0604030504040204" pitchFamily="34" charset="0"/>
              <a:ea typeface="Calibri" panose="020F0502020204030204" pitchFamily="34" charset="0"/>
              <a:cs typeface="Times New Roman" panose="02020603050405020304" pitchFamily="18" charset="0"/>
            </a:endParaRPr>
          </a:p>
          <a:p>
            <a:pPr marL="342900" lvl="0" indent="-342900" fontAlgn="base">
              <a:lnSpc>
                <a:spcPts val="1620"/>
              </a:lnSpc>
              <a:spcAft>
                <a:spcPts val="0"/>
              </a:spcAft>
              <a:buSzPts val="1000"/>
              <a:buFont typeface="Symbol" panose="05050102010706020507" pitchFamily="18" charset="2"/>
              <a:buChar char=""/>
              <a:tabLst>
                <a:tab pos="457200" algn="l"/>
              </a:tabLst>
            </a:pPr>
            <a:endParaRPr lang="es-CO" sz="2800"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fontAlgn="base">
              <a:lnSpc>
                <a:spcPts val="1620"/>
              </a:lnSpc>
              <a:spcAft>
                <a:spcPts val="0"/>
              </a:spcAft>
              <a:buSzPts val="1000"/>
              <a:buFont typeface="Symbol" panose="05050102010706020507" pitchFamily="18" charset="2"/>
              <a:buChar char=""/>
              <a:tabLst>
                <a:tab pos="457200" algn="l"/>
              </a:tabLst>
            </a:pPr>
            <a:endParaRPr lang="es-CO"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a:picLocks noGrp="1" noSelect="1" noRot="1" noMove="1" noResize="1" noEditPoints="1" noAdjustHandles="1" noChangeArrowheads="1" noChangeShapeType="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4839604" y="4448432"/>
            <a:ext cx="4205541" cy="2191264"/>
          </a:xfrm>
          <a:prstGeom prst="rect">
            <a:avLst/>
          </a:prstGeom>
          <a:scene3d>
            <a:camera prst="obliqueBottomLeft"/>
            <a:lightRig rig="threePt" dir="t"/>
          </a:scene3d>
        </p:spPr>
      </p:pic>
      <p:pic>
        <p:nvPicPr>
          <p:cNvPr id="5126" name="Picture 6" descr="http://drmauro.com/admin/paginas/upload/redimensionar.php?imagen=pillREX260209.jpg&amp;w=216&amp;h=350"/>
          <p:cNvPicPr>
            <a:picLocks noGrp="1" noSelect="1" noRot="1" noMove="1" noResize="1" noEditPoints="1" noAdjustHandles="1" noChangeArrowheads="1" noChangeShapeType="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5985817" y="507356"/>
            <a:ext cx="2367349" cy="355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42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animEffect transition="in" filter="wipe(down)">
                                      <p:cBhvr>
                                        <p:cTn id="19" dur="580">
                                          <p:stCondLst>
                                            <p:cond delay="0"/>
                                          </p:stCondLst>
                                        </p:cTn>
                                        <p:tgtEl>
                                          <p:spTgt spid="2">
                                            <p:txEl>
                                              <p:pRg st="10" end="10"/>
                                            </p:txEl>
                                          </p:spTgt>
                                        </p:tgtEl>
                                      </p:cBhvr>
                                    </p:animEffect>
                                    <p:anim calcmode="lin" valueType="num">
                                      <p:cBhvr>
                                        <p:cTn id="20" dur="1822" tmFilter="0,0; 0.14,0.36; 0.43,0.73; 0.71,0.91; 1.0,1.0">
                                          <p:stCondLst>
                                            <p:cond delay="0"/>
                                          </p:stCondLst>
                                        </p:cTn>
                                        <p:tgtEl>
                                          <p:spTgt spid="2">
                                            <p:txEl>
                                              <p:pRg st="10" end="1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xEl>
                                              <p:pRg st="10" end="1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xEl>
                                              <p:pRg st="10" end="1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xEl>
                                              <p:pRg st="10" end="1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xEl>
                                              <p:pRg st="10" end="1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xEl>
                                              <p:pRg st="10" end="10"/>
                                            </p:txEl>
                                          </p:spTgt>
                                        </p:tgtEl>
                                      </p:cBhvr>
                                      <p:to x="100000" y="60000"/>
                                    </p:animScale>
                                    <p:animScale>
                                      <p:cBhvr>
                                        <p:cTn id="26" dur="166" decel="50000">
                                          <p:stCondLst>
                                            <p:cond delay="676"/>
                                          </p:stCondLst>
                                        </p:cTn>
                                        <p:tgtEl>
                                          <p:spTgt spid="2">
                                            <p:txEl>
                                              <p:pRg st="10" end="10"/>
                                            </p:txEl>
                                          </p:spTgt>
                                        </p:tgtEl>
                                      </p:cBhvr>
                                      <p:to x="100000" y="100000"/>
                                    </p:animScale>
                                    <p:animScale>
                                      <p:cBhvr>
                                        <p:cTn id="27" dur="26">
                                          <p:stCondLst>
                                            <p:cond delay="1312"/>
                                          </p:stCondLst>
                                        </p:cTn>
                                        <p:tgtEl>
                                          <p:spTgt spid="2">
                                            <p:txEl>
                                              <p:pRg st="10" end="10"/>
                                            </p:txEl>
                                          </p:spTgt>
                                        </p:tgtEl>
                                      </p:cBhvr>
                                      <p:to x="100000" y="80000"/>
                                    </p:animScale>
                                    <p:animScale>
                                      <p:cBhvr>
                                        <p:cTn id="28" dur="166" decel="50000">
                                          <p:stCondLst>
                                            <p:cond delay="1338"/>
                                          </p:stCondLst>
                                        </p:cTn>
                                        <p:tgtEl>
                                          <p:spTgt spid="2">
                                            <p:txEl>
                                              <p:pRg st="10" end="10"/>
                                            </p:txEl>
                                          </p:spTgt>
                                        </p:tgtEl>
                                      </p:cBhvr>
                                      <p:to x="100000" y="100000"/>
                                    </p:animScale>
                                    <p:animScale>
                                      <p:cBhvr>
                                        <p:cTn id="29" dur="26">
                                          <p:stCondLst>
                                            <p:cond delay="1642"/>
                                          </p:stCondLst>
                                        </p:cTn>
                                        <p:tgtEl>
                                          <p:spTgt spid="2">
                                            <p:txEl>
                                              <p:pRg st="10" end="10"/>
                                            </p:txEl>
                                          </p:spTgt>
                                        </p:tgtEl>
                                      </p:cBhvr>
                                      <p:to x="100000" y="90000"/>
                                    </p:animScale>
                                    <p:animScale>
                                      <p:cBhvr>
                                        <p:cTn id="30" dur="166" decel="50000">
                                          <p:stCondLst>
                                            <p:cond delay="1668"/>
                                          </p:stCondLst>
                                        </p:cTn>
                                        <p:tgtEl>
                                          <p:spTgt spid="2">
                                            <p:txEl>
                                              <p:pRg st="10" end="10"/>
                                            </p:txEl>
                                          </p:spTgt>
                                        </p:tgtEl>
                                      </p:cBhvr>
                                      <p:to x="100000" y="100000"/>
                                    </p:animScale>
                                    <p:animScale>
                                      <p:cBhvr>
                                        <p:cTn id="31" dur="26">
                                          <p:stCondLst>
                                            <p:cond delay="1808"/>
                                          </p:stCondLst>
                                        </p:cTn>
                                        <p:tgtEl>
                                          <p:spTgt spid="2">
                                            <p:txEl>
                                              <p:pRg st="10" end="10"/>
                                            </p:txEl>
                                          </p:spTgt>
                                        </p:tgtEl>
                                      </p:cBhvr>
                                      <p:to x="100000" y="95000"/>
                                    </p:animScale>
                                    <p:animScale>
                                      <p:cBhvr>
                                        <p:cTn id="32" dur="166" decel="50000">
                                          <p:stCondLst>
                                            <p:cond delay="1834"/>
                                          </p:stCondLst>
                                        </p:cTn>
                                        <p:tgtEl>
                                          <p:spTgt spid="2">
                                            <p:txEl>
                                              <p:pRg st="10" end="10"/>
                                            </p:txEl>
                                          </p:spTgt>
                                        </p:tgtEl>
                                      </p:cBhvr>
                                      <p:to x="100000" y="100000"/>
                                    </p:animScale>
                                  </p:childTnLst>
                                </p:cTn>
                              </p:par>
                              <p:par>
                                <p:cTn id="33" presetID="26" presetClass="entr" presetSubtype="0" fill="hold" nodeType="withEffect">
                                  <p:stCondLst>
                                    <p:cond delay="0"/>
                                  </p:stCondLst>
                                  <p:childTnLst>
                                    <p:set>
                                      <p:cBhvr>
                                        <p:cTn id="34" dur="1" fill="hold">
                                          <p:stCondLst>
                                            <p:cond delay="0"/>
                                          </p:stCondLst>
                                        </p:cTn>
                                        <p:tgtEl>
                                          <p:spTgt spid="2">
                                            <p:txEl>
                                              <p:pRg st="12" end="12"/>
                                            </p:txEl>
                                          </p:spTgt>
                                        </p:tgtEl>
                                        <p:attrNameLst>
                                          <p:attrName>style.visibility</p:attrName>
                                        </p:attrNameLst>
                                      </p:cBhvr>
                                      <p:to>
                                        <p:strVal val="visible"/>
                                      </p:to>
                                    </p:set>
                                    <p:animEffect transition="in" filter="wipe(down)">
                                      <p:cBhvr>
                                        <p:cTn id="35" dur="580">
                                          <p:stCondLst>
                                            <p:cond delay="0"/>
                                          </p:stCondLst>
                                        </p:cTn>
                                        <p:tgtEl>
                                          <p:spTgt spid="2">
                                            <p:txEl>
                                              <p:pRg st="12" end="12"/>
                                            </p:txEl>
                                          </p:spTgt>
                                        </p:tgtEl>
                                      </p:cBhvr>
                                    </p:animEffect>
                                    <p:anim calcmode="lin" valueType="num">
                                      <p:cBhvr>
                                        <p:cTn id="36" dur="1822" tmFilter="0,0; 0.14,0.36; 0.43,0.73; 0.71,0.91; 1.0,1.0">
                                          <p:stCondLst>
                                            <p:cond delay="0"/>
                                          </p:stCondLst>
                                        </p:cTn>
                                        <p:tgtEl>
                                          <p:spTgt spid="2">
                                            <p:txEl>
                                              <p:pRg st="12" end="12"/>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
                                            <p:txEl>
                                              <p:pRg st="12" end="12"/>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
                                            <p:txEl>
                                              <p:pRg st="12" end="12"/>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
                                            <p:txEl>
                                              <p:pRg st="12" end="12"/>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
                                            <p:txEl>
                                              <p:pRg st="12" end="12"/>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2">
                                            <p:txEl>
                                              <p:pRg st="12" end="12"/>
                                            </p:txEl>
                                          </p:spTgt>
                                        </p:tgtEl>
                                      </p:cBhvr>
                                      <p:to x="100000" y="60000"/>
                                    </p:animScale>
                                    <p:animScale>
                                      <p:cBhvr>
                                        <p:cTn id="42" dur="166" decel="50000">
                                          <p:stCondLst>
                                            <p:cond delay="676"/>
                                          </p:stCondLst>
                                        </p:cTn>
                                        <p:tgtEl>
                                          <p:spTgt spid="2">
                                            <p:txEl>
                                              <p:pRg st="12" end="12"/>
                                            </p:txEl>
                                          </p:spTgt>
                                        </p:tgtEl>
                                      </p:cBhvr>
                                      <p:to x="100000" y="100000"/>
                                    </p:animScale>
                                    <p:animScale>
                                      <p:cBhvr>
                                        <p:cTn id="43" dur="26">
                                          <p:stCondLst>
                                            <p:cond delay="1312"/>
                                          </p:stCondLst>
                                        </p:cTn>
                                        <p:tgtEl>
                                          <p:spTgt spid="2">
                                            <p:txEl>
                                              <p:pRg st="12" end="12"/>
                                            </p:txEl>
                                          </p:spTgt>
                                        </p:tgtEl>
                                      </p:cBhvr>
                                      <p:to x="100000" y="80000"/>
                                    </p:animScale>
                                    <p:animScale>
                                      <p:cBhvr>
                                        <p:cTn id="44" dur="166" decel="50000">
                                          <p:stCondLst>
                                            <p:cond delay="1338"/>
                                          </p:stCondLst>
                                        </p:cTn>
                                        <p:tgtEl>
                                          <p:spTgt spid="2">
                                            <p:txEl>
                                              <p:pRg st="12" end="12"/>
                                            </p:txEl>
                                          </p:spTgt>
                                        </p:tgtEl>
                                      </p:cBhvr>
                                      <p:to x="100000" y="100000"/>
                                    </p:animScale>
                                    <p:animScale>
                                      <p:cBhvr>
                                        <p:cTn id="45" dur="26">
                                          <p:stCondLst>
                                            <p:cond delay="1642"/>
                                          </p:stCondLst>
                                        </p:cTn>
                                        <p:tgtEl>
                                          <p:spTgt spid="2">
                                            <p:txEl>
                                              <p:pRg st="12" end="12"/>
                                            </p:txEl>
                                          </p:spTgt>
                                        </p:tgtEl>
                                      </p:cBhvr>
                                      <p:to x="100000" y="90000"/>
                                    </p:animScale>
                                    <p:animScale>
                                      <p:cBhvr>
                                        <p:cTn id="46" dur="166" decel="50000">
                                          <p:stCondLst>
                                            <p:cond delay="1668"/>
                                          </p:stCondLst>
                                        </p:cTn>
                                        <p:tgtEl>
                                          <p:spTgt spid="2">
                                            <p:txEl>
                                              <p:pRg st="12" end="12"/>
                                            </p:txEl>
                                          </p:spTgt>
                                        </p:tgtEl>
                                      </p:cBhvr>
                                      <p:to x="100000" y="100000"/>
                                    </p:animScale>
                                    <p:animScale>
                                      <p:cBhvr>
                                        <p:cTn id="47" dur="26">
                                          <p:stCondLst>
                                            <p:cond delay="1808"/>
                                          </p:stCondLst>
                                        </p:cTn>
                                        <p:tgtEl>
                                          <p:spTgt spid="2">
                                            <p:txEl>
                                              <p:pRg st="12" end="12"/>
                                            </p:txEl>
                                          </p:spTgt>
                                        </p:tgtEl>
                                      </p:cBhvr>
                                      <p:to x="100000" y="95000"/>
                                    </p:animScale>
                                    <p:animScale>
                                      <p:cBhvr>
                                        <p:cTn id="48" dur="166" decel="50000">
                                          <p:stCondLst>
                                            <p:cond delay="1834"/>
                                          </p:stCondLst>
                                        </p:cTn>
                                        <p:tgtEl>
                                          <p:spTgt spid="2">
                                            <p:txEl>
                                              <p:pRg st="12" end="1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03"/>
            <a:ext cx="9177011" cy="6870357"/>
          </a:xfrm>
          <a:prstGeom prst="rect">
            <a:avLst/>
          </a:prstGeom>
          <a:noFill/>
        </p:spPr>
      </p:pic>
      <p:sp>
        <p:nvSpPr>
          <p:cNvPr id="2" name="Rectángulo 1"/>
          <p:cNvSpPr/>
          <p:nvPr/>
        </p:nvSpPr>
        <p:spPr>
          <a:xfrm>
            <a:off x="98794" y="413966"/>
            <a:ext cx="5070389" cy="5696431"/>
          </a:xfrm>
          <a:prstGeom prst="rect">
            <a:avLst/>
          </a:prstGeom>
          <a:noFill/>
        </p:spPr>
        <p:txBody>
          <a:bodyPr wrap="square">
            <a:spAutoFit/>
          </a:bodyPr>
          <a:lstStyle/>
          <a:p>
            <a:pPr algn="just" fontAlgn="base">
              <a:lnSpc>
                <a:spcPts val="1680"/>
              </a:lnSpc>
              <a:spcBef>
                <a:spcPts val="1200"/>
              </a:spcBef>
              <a:spcAft>
                <a:spcPts val="1800"/>
              </a:spcAft>
            </a:pPr>
            <a:r>
              <a:rPr lang="es-CO" b="1" dirty="0" smtClean="0">
                <a:latin typeface="Verdana" panose="020B0604030504040204" pitchFamily="34" charset="0"/>
                <a:ea typeface="Times New Roman" panose="02020603050405020304" pitchFamily="18" charset="0"/>
                <a:cs typeface="Times New Roman" panose="02020603050405020304" pitchFamily="18" charset="0"/>
              </a:rPr>
              <a:t>Otros </a:t>
            </a:r>
            <a:r>
              <a:rPr lang="es-CO" b="1" dirty="0">
                <a:latin typeface="Verdana" panose="020B0604030504040204" pitchFamily="34" charset="0"/>
                <a:ea typeface="Times New Roman" panose="02020603050405020304" pitchFamily="18" charset="0"/>
                <a:cs typeface="Times New Roman" panose="02020603050405020304" pitchFamily="18" charset="0"/>
              </a:rPr>
              <a:t>artículos </a:t>
            </a:r>
            <a:r>
              <a:rPr lang="es-CO" dirty="0">
                <a:latin typeface="Verdana" panose="020B0604030504040204" pitchFamily="34" charset="0"/>
                <a:ea typeface="Times New Roman" panose="02020603050405020304" pitchFamily="18" charset="0"/>
                <a:cs typeface="Times New Roman" panose="02020603050405020304" pitchFamily="18" charset="0"/>
              </a:rPr>
              <a:t>a </a:t>
            </a:r>
            <a:r>
              <a:rPr lang="es-CO" b="1" dirty="0">
                <a:latin typeface="Verdana" panose="020B0604030504040204" pitchFamily="34" charset="0"/>
                <a:ea typeface="Times New Roman" panose="02020603050405020304" pitchFamily="18" charset="0"/>
                <a:cs typeface="Times New Roman" panose="02020603050405020304" pitchFamily="18" charset="0"/>
              </a:rPr>
              <a:t>c</a:t>
            </a:r>
            <a:r>
              <a:rPr lang="es-CO" b="1"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onsiderar</a:t>
            </a:r>
            <a:r>
              <a:rPr lang="es-CO"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 </a:t>
            </a:r>
            <a:r>
              <a:rPr lang="es-CO" b="1"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para</a:t>
            </a:r>
            <a:r>
              <a:rPr lang="es-CO" b="1" dirty="0">
                <a:latin typeface="Verdana" panose="020B0604030504040204" pitchFamily="34" charset="0"/>
                <a:ea typeface="Times New Roman" panose="02020603050405020304" pitchFamily="18" charset="0"/>
                <a:cs typeface="Times New Roman" panose="02020603050405020304" pitchFamily="18" charset="0"/>
              </a:rPr>
              <a:t> incluir en el equi</a:t>
            </a:r>
            <a:r>
              <a:rPr lang="es-CO" b="1"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paje</a:t>
            </a:r>
            <a:r>
              <a:rPr lang="es-CO"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 </a:t>
            </a:r>
            <a:r>
              <a:rPr lang="es-CO" b="1"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son los </a:t>
            </a:r>
            <a:r>
              <a:rPr lang="es-CO" b="1" dirty="0">
                <a:latin typeface="Verdana" panose="020B0604030504040204" pitchFamily="34" charset="0"/>
                <a:ea typeface="Times New Roman" panose="02020603050405020304" pitchFamily="18" charset="0"/>
                <a:cs typeface="Times New Roman" panose="02020603050405020304" pitchFamily="18" charset="0"/>
              </a:rPr>
              <a:t>siguientes</a:t>
            </a:r>
            <a:r>
              <a:rPr lang="es-CO" b="1" dirty="0" smtClean="0">
                <a:latin typeface="Verdana" panose="020B0604030504040204" pitchFamily="34" charset="0"/>
                <a:ea typeface="Times New Roman" panose="02020603050405020304" pitchFamily="18" charset="0"/>
                <a:cs typeface="Times New Roman" panose="02020603050405020304" pitchFamily="18" charset="0"/>
              </a:rPr>
              <a:t>:</a:t>
            </a:r>
            <a:endParaRPr lang="es-CO"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620"/>
              </a:lnSpc>
              <a:spcAft>
                <a:spcPts val="0"/>
              </a:spcAft>
              <a:buSzPts val="1000"/>
              <a:buFont typeface="Symbol" panose="05050102010706020507" pitchFamily="18" charset="2"/>
              <a:buChar char=""/>
              <a:tabLst>
                <a:tab pos="457200" algn="l"/>
              </a:tabLst>
            </a:pPr>
            <a:r>
              <a:rPr lang="es-CO" b="1" dirty="0" smtClean="0">
                <a:latin typeface="Verdana" panose="020B0604030504040204" pitchFamily="34" charset="0"/>
                <a:ea typeface="Times New Roman" panose="02020603050405020304" pitchFamily="18" charset="0"/>
                <a:cs typeface="Times New Roman" panose="02020603050405020304" pitchFamily="18" charset="0"/>
              </a:rPr>
              <a:t>Analgésicos </a:t>
            </a:r>
            <a:r>
              <a:rPr lang="es-CO" b="1" dirty="0">
                <a:latin typeface="Verdana" panose="020B0604030504040204" pitchFamily="34" charset="0"/>
                <a:ea typeface="Times New Roman" panose="02020603050405020304" pitchFamily="18" charset="0"/>
                <a:cs typeface="Times New Roman" panose="02020603050405020304" pitchFamily="18" charset="0"/>
              </a:rPr>
              <a:t>de venta </a:t>
            </a:r>
            <a:r>
              <a:rPr lang="es-CO" b="1"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sin receta </a:t>
            </a:r>
            <a:r>
              <a:rPr lang="es-CO" b="1" dirty="0">
                <a:latin typeface="Verdana" panose="020B0604030504040204" pitchFamily="34" charset="0"/>
                <a:ea typeface="Times New Roman" panose="02020603050405020304" pitchFamily="18" charset="0"/>
                <a:cs typeface="Times New Roman" panose="02020603050405020304" pitchFamily="18" charset="0"/>
              </a:rPr>
              <a:t>médica</a:t>
            </a:r>
            <a:r>
              <a:rPr lang="es-CO" dirty="0">
                <a:latin typeface="Verdana" panose="020B0604030504040204" pitchFamily="34" charset="0"/>
                <a:ea typeface="Times New Roman" panose="02020603050405020304" pitchFamily="18" charset="0"/>
                <a:cs typeface="Times New Roman" panose="02020603050405020304" pitchFamily="18" charset="0"/>
              </a:rPr>
              <a:t>, como el </a:t>
            </a:r>
            <a:r>
              <a:rPr lang="es-CO" dirty="0" smtClean="0">
                <a:latin typeface="Verdana" panose="020B0604030504040204" pitchFamily="34" charset="0"/>
                <a:ea typeface="Times New Roman" panose="02020603050405020304" pitchFamily="18" charset="0"/>
                <a:cs typeface="Times New Roman" panose="02020603050405020304" pitchFamily="18" charset="0"/>
              </a:rPr>
              <a:t>aceta</a:t>
            </a:r>
            <a:r>
              <a:rPr lang="es-CO" dirty="0" smtClean="0">
                <a:solidFill>
                  <a:schemeClr val="bg1"/>
                </a:solidFill>
                <a:latin typeface="Verdana" panose="020B0604030504040204" pitchFamily="34" charset="0"/>
                <a:ea typeface="Times New Roman" panose="02020603050405020304" pitchFamily="18" charset="0"/>
                <a:cs typeface="Times New Roman" panose="02020603050405020304" pitchFamily="18" charset="0"/>
              </a:rPr>
              <a:t>minofén.</a:t>
            </a:r>
            <a:r>
              <a:rPr lang="es-CO" dirty="0" smtClean="0">
                <a:latin typeface="Verdana" panose="020B0604030504040204" pitchFamily="34" charset="0"/>
                <a:ea typeface="Times New Roman" panose="02020603050405020304" pitchFamily="18" charset="0"/>
                <a:cs typeface="Times New Roman" panose="02020603050405020304" pitchFamily="18" charset="0"/>
              </a:rPr>
              <a:t>.</a:t>
            </a:r>
            <a:endParaRPr lang="es-CO" dirty="0" smtClean="0">
              <a:solidFill>
                <a:schemeClr val="bg1"/>
              </a:solidFill>
              <a:latin typeface="Verdana" panose="020B0604030504040204" pitchFamily="34" charset="0"/>
              <a:ea typeface="Times New Roman" panose="02020603050405020304" pitchFamily="18" charset="0"/>
              <a:cs typeface="Times New Roman" panose="02020603050405020304" pitchFamily="18" charset="0"/>
            </a:endParaRPr>
          </a:p>
          <a:p>
            <a:pPr lvl="0" fontAlgn="base">
              <a:lnSpc>
                <a:spcPts val="1620"/>
              </a:lnSpc>
              <a:spcAft>
                <a:spcPts val="0"/>
              </a:spcAft>
              <a:buSzPts val="1000"/>
              <a:tabLst>
                <a:tab pos="457200" algn="l"/>
              </a:tabLst>
            </a:pPr>
            <a:endParaRPr lang="es-CO" sz="2800" dirty="0" smtClean="0">
              <a:latin typeface="Calibri" panose="020F0502020204030204" pitchFamily="34" charset="0"/>
              <a:ea typeface="Calibri" panose="020F0502020204030204" pitchFamily="34" charset="0"/>
              <a:cs typeface="Times New Roman" panose="02020603050405020304" pitchFamily="18" charset="0"/>
            </a:endParaRPr>
          </a:p>
          <a:p>
            <a:pPr lvl="0" fontAlgn="base">
              <a:lnSpc>
                <a:spcPts val="1620"/>
              </a:lnSpc>
              <a:spcAft>
                <a:spcPts val="0"/>
              </a:spcAft>
              <a:buSzPts val="1000"/>
              <a:tabLst>
                <a:tab pos="457200" algn="l"/>
              </a:tabLst>
            </a:pPr>
            <a:endParaRPr lang="es-CO"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620"/>
              </a:lnSpc>
              <a:spcAft>
                <a:spcPts val="0"/>
              </a:spcAft>
              <a:buSzPts val="1000"/>
              <a:buFont typeface="Symbol" panose="05050102010706020507" pitchFamily="18" charset="2"/>
              <a:buChar char=""/>
              <a:tabLst>
                <a:tab pos="457200" algn="l"/>
              </a:tabLst>
            </a:pPr>
            <a:r>
              <a:rPr lang="es-CO" dirty="0" smtClean="0">
                <a:latin typeface="Verdana" panose="020B0604030504040204" pitchFamily="34" charset="0"/>
                <a:ea typeface="Times New Roman" panose="02020603050405020304" pitchFamily="18" charset="0"/>
                <a:cs typeface="Times New Roman" panose="02020603050405020304" pitchFamily="18" charset="0"/>
              </a:rPr>
              <a:t>Un </a:t>
            </a:r>
            <a:r>
              <a:rPr lang="es-CO" b="1" dirty="0">
                <a:latin typeface="Verdana" panose="020B0604030504040204" pitchFamily="34" charset="0"/>
                <a:ea typeface="Times New Roman" panose="02020603050405020304" pitchFamily="18" charset="0"/>
                <a:cs typeface="Times New Roman" panose="02020603050405020304" pitchFamily="18" charset="0"/>
              </a:rPr>
              <a:t>pequeño botiquín </a:t>
            </a:r>
            <a:r>
              <a:rPr lang="es-CO" dirty="0">
                <a:latin typeface="Verdana" panose="020B0604030504040204" pitchFamily="34" charset="0"/>
                <a:ea typeface="Times New Roman" panose="02020603050405020304" pitchFamily="18" charset="0"/>
                <a:cs typeface="Times New Roman" panose="02020603050405020304" pitchFamily="18" charset="0"/>
              </a:rPr>
              <a:t>de </a:t>
            </a:r>
            <a:r>
              <a:rPr lang="es-CO" b="1"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primeros </a:t>
            </a:r>
            <a:r>
              <a:rPr lang="es-CO" b="1" dirty="0">
                <a:latin typeface="Verdana" panose="020B0604030504040204" pitchFamily="34" charset="0"/>
                <a:ea typeface="Times New Roman" panose="02020603050405020304" pitchFamily="18" charset="0"/>
                <a:cs typeface="Times New Roman" panose="02020603050405020304" pitchFamily="18" charset="0"/>
              </a:rPr>
              <a:t>auxilios </a:t>
            </a:r>
            <a:r>
              <a:rPr lang="es-CO" dirty="0">
                <a:latin typeface="Verdana" panose="020B0604030504040204" pitchFamily="34" charset="0"/>
                <a:ea typeface="Times New Roman" panose="02020603050405020304" pitchFamily="18" charset="0"/>
                <a:cs typeface="Times New Roman" panose="02020603050405020304" pitchFamily="18" charset="0"/>
              </a:rPr>
              <a:t>que incluya antisé</a:t>
            </a:r>
            <a:r>
              <a:rPr lang="es-CO"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ptico, </a:t>
            </a:r>
            <a:r>
              <a:rPr lang="es-CO" dirty="0" smtClean="0">
                <a:latin typeface="Verdana" panose="020B0604030504040204" pitchFamily="34" charset="0"/>
                <a:ea typeface="Times New Roman" panose="02020603050405020304" pitchFamily="18" charset="0"/>
                <a:cs typeface="Times New Roman" panose="02020603050405020304" pitchFamily="18" charset="0"/>
              </a:rPr>
              <a:t>curitas</a:t>
            </a:r>
            <a:r>
              <a:rPr lang="es-CO" dirty="0">
                <a:latin typeface="Verdana" panose="020B0604030504040204" pitchFamily="34" charset="0"/>
                <a:ea typeface="Times New Roman" panose="02020603050405020304" pitchFamily="18" charset="0"/>
                <a:cs typeface="Times New Roman" panose="02020603050405020304" pitchFamily="18" charset="0"/>
              </a:rPr>
              <a:t>, vendas</a:t>
            </a:r>
            <a:r>
              <a:rPr lang="es-CO" dirty="0" smtClean="0">
                <a:latin typeface="Verdana" panose="020B0604030504040204" pitchFamily="34" charset="0"/>
                <a:ea typeface="Times New Roman" panose="02020603050405020304" pitchFamily="18" charset="0"/>
                <a:cs typeface="Times New Roman" panose="02020603050405020304" pitchFamily="18" charset="0"/>
              </a:rPr>
              <a:t>.</a:t>
            </a:r>
          </a:p>
          <a:p>
            <a:pPr lvl="0" fontAlgn="base">
              <a:lnSpc>
                <a:spcPts val="1620"/>
              </a:lnSpc>
              <a:spcAft>
                <a:spcPts val="0"/>
              </a:spcAft>
              <a:buSzPts val="1000"/>
              <a:tabLst>
                <a:tab pos="457200" algn="l"/>
              </a:tabLst>
            </a:pPr>
            <a:endParaRPr lang="es-CO" sz="2800" dirty="0" smtClean="0">
              <a:latin typeface="Calibri" panose="020F0502020204030204" pitchFamily="34" charset="0"/>
              <a:ea typeface="Calibri" panose="020F0502020204030204" pitchFamily="34" charset="0"/>
              <a:cs typeface="Times New Roman" panose="02020603050405020304" pitchFamily="18" charset="0"/>
            </a:endParaRPr>
          </a:p>
          <a:p>
            <a:pPr lvl="0" fontAlgn="base">
              <a:lnSpc>
                <a:spcPts val="1620"/>
              </a:lnSpc>
              <a:spcAft>
                <a:spcPts val="0"/>
              </a:spcAft>
              <a:buSzPts val="1000"/>
              <a:tabLst>
                <a:tab pos="457200" algn="l"/>
              </a:tabLst>
            </a:pPr>
            <a:endParaRPr lang="es-CO" sz="28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620"/>
              </a:lnSpc>
              <a:spcAft>
                <a:spcPts val="0"/>
              </a:spcAft>
              <a:buSzPts val="1000"/>
              <a:buFont typeface="Symbol" panose="05050102010706020507" pitchFamily="18" charset="2"/>
              <a:buChar char=""/>
              <a:tabLst>
                <a:tab pos="457200" algn="l"/>
              </a:tabLst>
            </a:pPr>
            <a:r>
              <a:rPr lang="es-CO" b="1" dirty="0" smtClean="0">
                <a:latin typeface="Verdana" panose="020B0604030504040204" pitchFamily="34" charset="0"/>
                <a:ea typeface="Times New Roman" panose="02020603050405020304" pitchFamily="18" charset="0"/>
                <a:cs typeface="Times New Roman" panose="02020603050405020304" pitchFamily="18" charset="0"/>
              </a:rPr>
              <a:t>Protector solar</a:t>
            </a:r>
            <a:r>
              <a:rPr lang="es-CO" dirty="0" smtClean="0">
                <a:latin typeface="Verdana" panose="020B0604030504040204" pitchFamily="34" charset="0"/>
                <a:ea typeface="Times New Roman" panose="02020603050405020304" pitchFamily="18" charset="0"/>
                <a:cs typeface="Times New Roman" panose="02020603050405020304" pitchFamily="18" charset="0"/>
              </a:rPr>
              <a:t>.</a:t>
            </a:r>
            <a:r>
              <a:rPr lang="es-CO" dirty="0"/>
              <a:t> </a:t>
            </a:r>
            <a:r>
              <a:rPr lang="es-CO" dirty="0">
                <a:latin typeface="Verdana" panose="020B0604030504040204" pitchFamily="34" charset="0"/>
                <a:ea typeface="Times New Roman" panose="02020603050405020304" pitchFamily="18" charset="0"/>
                <a:cs typeface="Times New Roman" panose="02020603050405020304" pitchFamily="18" charset="0"/>
              </a:rPr>
              <a:t>Los rayos ultravioleta (UV) son especialmente intensos cerca del ecuador, en grandes altitudes, entre las 10 de la mañana a las 4 de la tarde y donde la luz se refleja en el agua o la nieve. Aplíquese un protector solar de amplio espectro, cada dos horas, sobre todo después de sudar o de exponerse al agua. E incluya en el equipaje cachucha, sombrero o gorra y anteojos de </a:t>
            </a:r>
            <a:r>
              <a:rPr lang="es-CO" dirty="0" smtClean="0">
                <a:latin typeface="Verdana" panose="020B0604030504040204" pitchFamily="34" charset="0"/>
                <a:ea typeface="Times New Roman" panose="02020603050405020304" pitchFamily="18" charset="0"/>
                <a:cs typeface="Times New Roman" panose="02020603050405020304" pitchFamily="18" charset="0"/>
              </a:rPr>
              <a:t>sol.</a:t>
            </a:r>
          </a:p>
          <a:p>
            <a:pPr lvl="0" fontAlgn="base">
              <a:lnSpc>
                <a:spcPts val="1620"/>
              </a:lnSpc>
              <a:spcAft>
                <a:spcPts val="0"/>
              </a:spcAft>
              <a:buSzPts val="1000"/>
              <a:tabLst>
                <a:tab pos="457200" algn="l"/>
              </a:tabLst>
            </a:pPr>
            <a:endParaRPr lang="es-CO"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lvl="0" fontAlgn="base">
              <a:lnSpc>
                <a:spcPts val="1620"/>
              </a:lnSpc>
              <a:spcAft>
                <a:spcPts val="0"/>
              </a:spcAft>
              <a:buSzPts val="1000"/>
              <a:tabLst>
                <a:tab pos="457200" algn="l"/>
              </a:tabLst>
            </a:pPr>
            <a:endParaRPr lang="es-CO"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lvl="0" fontAlgn="base">
              <a:lnSpc>
                <a:spcPts val="1620"/>
              </a:lnSpc>
              <a:spcAft>
                <a:spcPts val="0"/>
              </a:spcAft>
              <a:buSzPts val="1000"/>
              <a:tabLst>
                <a:tab pos="457200" algn="l"/>
              </a:tabLst>
            </a:pPr>
            <a:endParaRPr lang="es-CO"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49681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noSelect="1" noRot="1" noMove="1" noResize="1" noEditPoints="1" noAdjustHandles="1" noChangeArrowheads="1" noChangeShapeType="1" noTextEdit="1"/>
          </p:cNvSpPr>
          <p:nvPr>
            <p:ph type="title"/>
            <p:custDataLst>
              <p:tags r:id="rId1"/>
            </p:custDataLst>
          </p:nvPr>
        </p:nvSpPr>
        <p:spPr>
          <a:xfrm>
            <a:off x="498388" y="601083"/>
            <a:ext cx="7886700" cy="1325563"/>
          </a:xfrm>
        </p:spPr>
        <p:txBody>
          <a:bodyPr/>
          <a:lstStyle/>
          <a:p>
            <a:pPr algn="ctr"/>
            <a:r>
              <a:rPr lang="es-CO" dirty="0" smtClean="0">
                <a:solidFill>
                  <a:schemeClr val="bg1"/>
                </a:solidFill>
              </a:rPr>
              <a:t>Medida generales para VIAJEROS</a:t>
            </a:r>
            <a:endParaRPr lang="es-CO" dirty="0">
              <a:solidFill>
                <a:schemeClr val="bg1"/>
              </a:solidFill>
            </a:endParaRPr>
          </a:p>
        </p:txBody>
      </p:sp>
      <p:pic>
        <p:nvPicPr>
          <p:cNvPr id="6" name="Marcador de contenido 5"/>
          <p:cNvPicPr>
            <a:picLocks noGrp="1" noSelect="1" noRot="1" noMove="1" noResize="1" noEditPoints="1" noAdjustHandles="1" noChangeArrowheads="1" noChangeShapeType="1"/>
          </p:cNvPicPr>
          <p:nvPr>
            <p:ph idx="1"/>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1178303" y="1926646"/>
            <a:ext cx="6822465" cy="2472361"/>
          </a:xfrm>
        </p:spPr>
      </p:pic>
    </p:spTree>
    <p:extLst>
      <p:ext uri="{BB962C8B-B14F-4D97-AF65-F5344CB8AC3E}">
        <p14:creationId xmlns:p14="http://schemas.microsoft.com/office/powerpoint/2010/main" val="587786739"/>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a:spLocks noGrp="1" noSelect="1" noRot="1" noMove="1" noResize="1" noEditPoints="1" noAdjustHandles="1" noChangeArrowheads="1" noChangeShapeType="1" noTextEdit="1"/>
          </p:cNvSpPr>
          <p:nvPr>
            <p:custDataLst>
              <p:tags r:id="rId1"/>
            </p:custDataLst>
          </p:nvPr>
        </p:nvSpPr>
        <p:spPr>
          <a:xfrm>
            <a:off x="345989" y="117302"/>
            <a:ext cx="8798011" cy="6658233"/>
          </a:xfrm>
          <a:prstGeom prst="rect">
            <a:avLst/>
          </a:prstGeom>
          <a:solidFill>
            <a:srgbClr val="001760"/>
          </a:solidFill>
        </p:spPr>
        <p:txBody>
          <a:bodyPr wrap="square">
            <a:spAutoFit/>
          </a:bodyPr>
          <a:lstStyle/>
          <a:p>
            <a:pPr algn="ctr" fontAlgn="base">
              <a:lnSpc>
                <a:spcPts val="1680"/>
              </a:lnSpc>
              <a:spcBef>
                <a:spcPts val="1200"/>
              </a:spcBef>
              <a:spcAft>
                <a:spcPts val="1800"/>
              </a:spcAft>
            </a:pPr>
            <a:endParaRPr lang="es-CO" sz="1000" b="1" dirty="0" smtClean="0">
              <a:solidFill>
                <a:schemeClr val="bg1"/>
              </a:solidFill>
              <a:latin typeface="Segoe UI Light" panose="020B0502040204020203" pitchFamily="34" charset="0"/>
              <a:ea typeface="Times New Roman" panose="02020603050405020304" pitchFamily="18" charset="0"/>
              <a:cs typeface="Times New Roman" panose="02020603050405020304" pitchFamily="18" charset="0"/>
            </a:endParaRPr>
          </a:p>
          <a:p>
            <a:pPr algn="ctr" fontAlgn="base"/>
            <a:r>
              <a:rPr lang="es-CO" sz="2000" b="1" dirty="0" smtClean="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Antes </a:t>
            </a:r>
            <a:r>
              <a:rPr lang="es-CO" sz="2000" b="1" dirty="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de salir de viaje, infórmese bien </a:t>
            </a:r>
            <a:r>
              <a:rPr lang="es-CO" sz="2000" b="1" dirty="0" smtClean="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de </a:t>
            </a:r>
            <a:r>
              <a:rPr lang="es-CO" sz="2000" b="1" dirty="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cómo encontrar un </a:t>
            </a:r>
            <a:r>
              <a:rPr lang="es-CO" sz="2000" b="1" dirty="0" smtClean="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hospital</a:t>
            </a:r>
          </a:p>
          <a:p>
            <a:pPr algn="ctr" fontAlgn="base"/>
            <a:r>
              <a:rPr lang="es-CO" sz="2000" b="1" dirty="0" smtClean="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o </a:t>
            </a:r>
            <a:r>
              <a:rPr lang="es-CO" sz="2000" b="1" dirty="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servicio de salud próxima al lugar de destino, sobre todo </a:t>
            </a:r>
            <a:r>
              <a:rPr lang="es-CO" sz="2000" b="1" dirty="0" smtClean="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si padece</a:t>
            </a:r>
          </a:p>
          <a:p>
            <a:pPr algn="ctr" fontAlgn="base"/>
            <a:r>
              <a:rPr lang="es-CO" sz="2000" b="1" dirty="0" smtClean="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una </a:t>
            </a:r>
            <a:r>
              <a:rPr lang="es-CO" sz="2000" b="1" dirty="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afección médica crónica. </a:t>
            </a:r>
            <a:endParaRPr lang="es-CO" sz="2000" b="1" dirty="0" smtClean="0">
              <a:solidFill>
                <a:schemeClr val="bg1"/>
              </a:solidFill>
              <a:latin typeface="Segoe UI Light" panose="020B0502040204020203" pitchFamily="34" charset="0"/>
              <a:ea typeface="Times New Roman" panose="02020603050405020304" pitchFamily="18" charset="0"/>
              <a:cs typeface="Times New Roman" panose="02020603050405020304" pitchFamily="18" charset="0"/>
            </a:endParaRPr>
          </a:p>
          <a:p>
            <a:pPr algn="just" fontAlgn="base">
              <a:lnSpc>
                <a:spcPts val="1680"/>
              </a:lnSpc>
              <a:spcBef>
                <a:spcPts val="1200"/>
              </a:spcBef>
              <a:spcAft>
                <a:spcPts val="1800"/>
              </a:spcAft>
            </a:pPr>
            <a:endParaRPr lang="es-CO" sz="2000" b="1" dirty="0">
              <a:solidFill>
                <a:schemeClr val="bg1"/>
              </a:solidFill>
              <a:effectLst/>
              <a:latin typeface="Segoe UI Light" panose="020B0502040204020203" pitchFamily="34" charset="0"/>
              <a:ea typeface="Calibri" panose="020F0502020204030204" pitchFamily="34" charset="0"/>
              <a:cs typeface="Times New Roman" panose="02020603050405020304" pitchFamily="18" charset="0"/>
            </a:endParaRPr>
          </a:p>
          <a:p>
            <a:pPr algn="just" fontAlgn="base">
              <a:lnSpc>
                <a:spcPts val="1680"/>
              </a:lnSpc>
              <a:spcBef>
                <a:spcPts val="1200"/>
              </a:spcBef>
              <a:spcAft>
                <a:spcPts val="1800"/>
              </a:spcAft>
            </a:pPr>
            <a:endParaRPr lang="es-CO" sz="2000" b="1" dirty="0" smtClean="0">
              <a:solidFill>
                <a:schemeClr val="bg1"/>
              </a:solidFill>
              <a:latin typeface="Segoe UI Light" panose="020B0502040204020203" pitchFamily="34" charset="0"/>
              <a:ea typeface="Calibri" panose="020F0502020204030204" pitchFamily="34" charset="0"/>
              <a:cs typeface="Times New Roman" panose="02020603050405020304" pitchFamily="18" charset="0"/>
            </a:endParaRPr>
          </a:p>
          <a:p>
            <a:pPr algn="just" fontAlgn="base">
              <a:lnSpc>
                <a:spcPts val="1680"/>
              </a:lnSpc>
              <a:spcBef>
                <a:spcPts val="1200"/>
              </a:spcBef>
              <a:spcAft>
                <a:spcPts val="1800"/>
              </a:spcAft>
            </a:pPr>
            <a:endParaRPr lang="es-CO" sz="2000" b="1" dirty="0">
              <a:solidFill>
                <a:schemeClr val="bg1"/>
              </a:solidFill>
              <a:effectLst/>
              <a:latin typeface="Segoe UI Light" panose="020B0502040204020203" pitchFamily="34" charset="0"/>
              <a:ea typeface="Calibri" panose="020F0502020204030204" pitchFamily="34" charset="0"/>
              <a:cs typeface="Times New Roman" panose="02020603050405020304" pitchFamily="18" charset="0"/>
            </a:endParaRPr>
          </a:p>
          <a:p>
            <a:pPr algn="just" fontAlgn="base">
              <a:lnSpc>
                <a:spcPts val="1680"/>
              </a:lnSpc>
              <a:spcBef>
                <a:spcPts val="1200"/>
              </a:spcBef>
              <a:spcAft>
                <a:spcPts val="1800"/>
              </a:spcAft>
            </a:pPr>
            <a:endParaRPr lang="es-CO" sz="2000" b="1" dirty="0" smtClean="0">
              <a:solidFill>
                <a:schemeClr val="bg1"/>
              </a:solidFill>
              <a:latin typeface="Segoe UI Light" panose="020B0502040204020203" pitchFamily="34" charset="0"/>
              <a:ea typeface="Calibri" panose="020F0502020204030204" pitchFamily="34" charset="0"/>
              <a:cs typeface="Times New Roman" panose="02020603050405020304" pitchFamily="18" charset="0"/>
            </a:endParaRPr>
          </a:p>
          <a:p>
            <a:pPr algn="just" fontAlgn="base">
              <a:lnSpc>
                <a:spcPts val="1680"/>
              </a:lnSpc>
              <a:spcBef>
                <a:spcPts val="1200"/>
              </a:spcBef>
              <a:spcAft>
                <a:spcPts val="1800"/>
              </a:spcAft>
            </a:pPr>
            <a:endParaRPr lang="es-CO" sz="2000" b="1" dirty="0">
              <a:solidFill>
                <a:schemeClr val="bg1"/>
              </a:solidFill>
              <a:effectLst/>
              <a:latin typeface="Segoe UI Light" panose="020B0502040204020203" pitchFamily="34" charset="0"/>
              <a:ea typeface="Calibri" panose="020F0502020204030204" pitchFamily="34" charset="0"/>
              <a:cs typeface="Times New Roman" panose="02020603050405020304" pitchFamily="18" charset="0"/>
            </a:endParaRPr>
          </a:p>
          <a:p>
            <a:pPr algn="just" fontAlgn="base">
              <a:lnSpc>
                <a:spcPts val="1680"/>
              </a:lnSpc>
              <a:spcBef>
                <a:spcPts val="1200"/>
              </a:spcBef>
              <a:spcAft>
                <a:spcPts val="1800"/>
              </a:spcAft>
            </a:pPr>
            <a:endParaRPr lang="es-CO" sz="2000" b="1" dirty="0" smtClean="0">
              <a:solidFill>
                <a:schemeClr val="bg1"/>
              </a:solidFill>
              <a:latin typeface="Segoe UI Light" panose="020B0502040204020203" pitchFamily="34" charset="0"/>
              <a:ea typeface="Calibri" panose="020F0502020204030204" pitchFamily="34" charset="0"/>
              <a:cs typeface="Times New Roman" panose="02020603050405020304" pitchFamily="18" charset="0"/>
            </a:endParaRPr>
          </a:p>
          <a:p>
            <a:pPr algn="ctr" fontAlgn="base">
              <a:lnSpc>
                <a:spcPts val="1680"/>
              </a:lnSpc>
              <a:spcBef>
                <a:spcPts val="1200"/>
              </a:spcBef>
              <a:spcAft>
                <a:spcPts val="1800"/>
              </a:spcAft>
            </a:pPr>
            <a:endParaRPr lang="es-CO" sz="2000" b="1" dirty="0">
              <a:solidFill>
                <a:schemeClr val="bg1"/>
              </a:solidFill>
              <a:latin typeface="Segoe UI Light" panose="020B0502040204020203" pitchFamily="34" charset="0"/>
              <a:ea typeface="Times New Roman" panose="02020603050405020304" pitchFamily="18" charset="0"/>
              <a:cs typeface="Times New Roman" panose="02020603050405020304" pitchFamily="18" charset="0"/>
            </a:endParaRPr>
          </a:p>
          <a:p>
            <a:pPr algn="just" fontAlgn="base">
              <a:lnSpc>
                <a:spcPts val="1680"/>
              </a:lnSpc>
              <a:spcBef>
                <a:spcPts val="1200"/>
              </a:spcBef>
              <a:spcAft>
                <a:spcPts val="1800"/>
              </a:spcAft>
            </a:pPr>
            <a:r>
              <a:rPr lang="es-CO" sz="2000" b="1" dirty="0" smtClean="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              Trate </a:t>
            </a:r>
            <a:r>
              <a:rPr lang="es-CO" sz="2000" b="1" dirty="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de encontrar una instalación donde hablen su idioma.</a:t>
            </a:r>
          </a:p>
          <a:p>
            <a:pPr algn="just" fontAlgn="base">
              <a:lnSpc>
                <a:spcPts val="1680"/>
              </a:lnSpc>
              <a:spcBef>
                <a:spcPts val="1200"/>
              </a:spcBef>
              <a:spcAft>
                <a:spcPts val="1800"/>
              </a:spcAft>
            </a:pPr>
            <a:endParaRPr lang="es-CO" sz="2000" b="1" dirty="0">
              <a:solidFill>
                <a:schemeClr val="bg1"/>
              </a:solidFill>
              <a:effectLst/>
              <a:latin typeface="Segoe UI Light" panose="020B0502040204020203" pitchFamily="34" charset="0"/>
              <a:ea typeface="Calibri" panose="020F0502020204030204" pitchFamily="34" charset="0"/>
              <a:cs typeface="Times New Roman" panose="02020603050405020304" pitchFamily="18" charset="0"/>
            </a:endParaRPr>
          </a:p>
        </p:txBody>
      </p:sp>
      <p:pic>
        <p:nvPicPr>
          <p:cNvPr id="3" name="Imagen 2"/>
          <p:cNvPicPr>
            <a:picLocks noGrp="1" noSelect="1" noRot="1" noMove="1" noResize="1" noEditPoints="1" noAdjustHandles="1" noChangeArrowheads="1" noChangeShapeType="1"/>
          </p:cNvPicPr>
          <p:nvPr>
            <p:custDataLst>
              <p:tags r:id="rId2"/>
            </p:custDataLst>
          </p:nvPr>
        </p:nvPicPr>
        <p:blipFill>
          <a:blip r:embed="rId4"/>
          <a:stretch>
            <a:fillRect/>
          </a:stretch>
        </p:blipFill>
        <p:spPr>
          <a:xfrm>
            <a:off x="1432961" y="2463113"/>
            <a:ext cx="6295724" cy="2986215"/>
          </a:xfrm>
          <a:prstGeom prst="rect">
            <a:avLst/>
          </a:prstGeom>
        </p:spPr>
      </p:pic>
    </p:spTree>
    <p:extLst>
      <p:ext uri="{BB962C8B-B14F-4D97-AF65-F5344CB8AC3E}">
        <p14:creationId xmlns:p14="http://schemas.microsoft.com/office/powerpoint/2010/main" val="33389450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a:spLocks noGrp="1" noSelect="1" noRot="1" noMove="1" noResize="1" noEditPoints="1" noAdjustHandles="1" noChangeArrowheads="1" noChangeShapeType="1" noTextEdit="1"/>
          </p:cNvSpPr>
          <p:nvPr>
            <p:custDataLst>
              <p:tags r:id="rId1"/>
            </p:custDataLst>
          </p:nvPr>
        </p:nvSpPr>
        <p:spPr>
          <a:xfrm>
            <a:off x="222421" y="262800"/>
            <a:ext cx="4094205" cy="6578724"/>
          </a:xfrm>
          <a:prstGeom prst="rect">
            <a:avLst/>
          </a:prstGeom>
          <a:solidFill>
            <a:srgbClr val="001760"/>
          </a:solidFill>
        </p:spPr>
        <p:txBody>
          <a:bodyPr wrap="square">
            <a:spAutoFit/>
          </a:bodyPr>
          <a:lstStyle/>
          <a:p>
            <a:pPr fontAlgn="base">
              <a:lnSpc>
                <a:spcPts val="1680"/>
              </a:lnSpc>
              <a:spcBef>
                <a:spcPts val="1200"/>
              </a:spcBef>
              <a:spcAft>
                <a:spcPts val="1800"/>
              </a:spcAft>
            </a:pPr>
            <a:endParaRPr lang="es-CO" dirty="0" smtClean="0">
              <a:solidFill>
                <a:schemeClr val="bg1"/>
              </a:solidFill>
              <a:latin typeface="Verdana" panose="020B0604030504040204" pitchFamily="34" charset="0"/>
              <a:ea typeface="Times New Roman" panose="02020603050405020304" pitchFamily="18" charset="0"/>
              <a:cs typeface="Times New Roman" panose="02020603050405020304" pitchFamily="18" charset="0"/>
            </a:endParaRPr>
          </a:p>
          <a:p>
            <a:pPr fontAlgn="base">
              <a:lnSpc>
                <a:spcPts val="1680"/>
              </a:lnSpc>
              <a:spcBef>
                <a:spcPts val="1200"/>
              </a:spcBef>
              <a:spcAft>
                <a:spcPts val="1800"/>
              </a:spcAft>
            </a:pPr>
            <a:r>
              <a:rPr lang="es-CO" dirty="0" smtClean="0">
                <a:solidFill>
                  <a:schemeClr val="bg1"/>
                </a:solidFill>
                <a:latin typeface="Verdana" panose="020B0604030504040204" pitchFamily="34" charset="0"/>
                <a:ea typeface="Times New Roman" panose="02020603050405020304" pitchFamily="18" charset="0"/>
                <a:cs typeface="Times New Roman" panose="02020603050405020304" pitchFamily="18" charset="0"/>
              </a:rPr>
              <a:t>También </a:t>
            </a:r>
            <a:r>
              <a:rPr lang="es-CO" b="1"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es inteligente </a:t>
            </a:r>
            <a:r>
              <a:rPr lang="es-CO"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llevar consigo un resumen de los antecedentes médicos. </a:t>
            </a:r>
            <a:endParaRPr lang="es-CO" dirty="0" smtClean="0">
              <a:solidFill>
                <a:schemeClr val="bg1"/>
              </a:solidFill>
              <a:latin typeface="Verdana" panose="020B0604030504040204" pitchFamily="34" charset="0"/>
              <a:ea typeface="Times New Roman" panose="02020603050405020304" pitchFamily="18" charset="0"/>
              <a:cs typeface="Times New Roman" panose="02020603050405020304" pitchFamily="18" charset="0"/>
            </a:endParaRPr>
          </a:p>
          <a:p>
            <a:pPr fontAlgn="base"/>
            <a:r>
              <a:rPr lang="es-CO" dirty="0" smtClean="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Si dispone </a:t>
            </a:r>
            <a:r>
              <a:rPr lang="es-CO" dirty="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de esta información, </a:t>
            </a:r>
            <a:endParaRPr lang="es-CO" dirty="0" smtClean="0">
              <a:solidFill>
                <a:schemeClr val="bg1"/>
              </a:solidFill>
              <a:latin typeface="Segoe UI Light" panose="020B0502040204020203" pitchFamily="34" charset="0"/>
              <a:ea typeface="Times New Roman" panose="02020603050405020304" pitchFamily="18" charset="0"/>
              <a:cs typeface="Times New Roman" panose="02020603050405020304" pitchFamily="18" charset="0"/>
            </a:endParaRPr>
          </a:p>
          <a:p>
            <a:pPr fontAlgn="base"/>
            <a:r>
              <a:rPr lang="es-CO" dirty="0" smtClean="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el </a:t>
            </a:r>
            <a:r>
              <a:rPr lang="es-CO" dirty="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personal médico que lo </a:t>
            </a:r>
            <a:r>
              <a:rPr lang="es-CO" dirty="0" smtClean="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atienda</a:t>
            </a:r>
          </a:p>
          <a:p>
            <a:pPr fontAlgn="base"/>
            <a:r>
              <a:rPr lang="es-CO" dirty="0" smtClean="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podrá </a:t>
            </a:r>
            <a:r>
              <a:rPr lang="es-CO" dirty="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tomar decisiones adecuadas sobre su tratamiento y usted no necesitará acordarse de facilitar información importante en un </a:t>
            </a:r>
            <a:endParaRPr lang="es-CO" dirty="0" smtClean="0">
              <a:solidFill>
                <a:schemeClr val="bg1"/>
              </a:solidFill>
              <a:latin typeface="Segoe UI Light" panose="020B0502040204020203" pitchFamily="34" charset="0"/>
              <a:ea typeface="Times New Roman" panose="02020603050405020304" pitchFamily="18" charset="0"/>
              <a:cs typeface="Times New Roman" panose="02020603050405020304" pitchFamily="18" charset="0"/>
            </a:endParaRPr>
          </a:p>
          <a:p>
            <a:pPr fontAlgn="base"/>
            <a:r>
              <a:rPr lang="es-CO" dirty="0" smtClean="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momento </a:t>
            </a:r>
            <a:r>
              <a:rPr lang="es-CO" dirty="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donde lo más </a:t>
            </a:r>
            <a:r>
              <a:rPr lang="es-CO" dirty="0" smtClean="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probable</a:t>
            </a:r>
          </a:p>
          <a:p>
            <a:pPr fontAlgn="base"/>
            <a:r>
              <a:rPr lang="es-CO" dirty="0" smtClean="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es </a:t>
            </a:r>
            <a:r>
              <a:rPr lang="es-CO" dirty="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que esté nervioso y/o preocupado</a:t>
            </a:r>
            <a:r>
              <a:rPr lang="es-CO" dirty="0" smtClean="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a:t>
            </a:r>
            <a:endParaRPr lang="es-CO" sz="2800" dirty="0" smtClean="0">
              <a:solidFill>
                <a:schemeClr val="bg1"/>
              </a:solidFill>
              <a:latin typeface="Verdana" panose="020B0604030504040204" pitchFamily="34" charset="0"/>
              <a:ea typeface="Calibri" panose="020F0502020204030204" pitchFamily="34" charset="0"/>
              <a:cs typeface="Times New Roman" panose="02020603050405020304" pitchFamily="18" charset="0"/>
            </a:endParaRPr>
          </a:p>
          <a:p>
            <a:pPr fontAlgn="base">
              <a:lnSpc>
                <a:spcPts val="1680"/>
              </a:lnSpc>
              <a:spcBef>
                <a:spcPts val="1200"/>
              </a:spcBef>
              <a:spcAft>
                <a:spcPts val="1800"/>
              </a:spcAft>
            </a:pPr>
            <a:endParaRPr lang="es-CO" sz="2800" dirty="0">
              <a:solidFill>
                <a:schemeClr val="bg1"/>
              </a:solidFill>
              <a:latin typeface="Verdana" panose="020B0604030504040204" pitchFamily="34" charset="0"/>
              <a:ea typeface="Calibri" panose="020F0502020204030204" pitchFamily="34" charset="0"/>
              <a:cs typeface="Times New Roman" panose="02020603050405020304" pitchFamily="18" charset="0"/>
            </a:endParaRPr>
          </a:p>
          <a:p>
            <a:pPr fontAlgn="base">
              <a:lnSpc>
                <a:spcPts val="1680"/>
              </a:lnSpc>
              <a:spcBef>
                <a:spcPts val="1200"/>
              </a:spcBef>
              <a:spcAft>
                <a:spcPts val="1800"/>
              </a:spcAft>
            </a:pPr>
            <a:endParaRPr lang="es-CO" sz="2800" dirty="0" smtClean="0">
              <a:solidFill>
                <a:schemeClr val="bg1"/>
              </a:solidFill>
              <a:latin typeface="Verdana" panose="020B0604030504040204" pitchFamily="34" charset="0"/>
              <a:ea typeface="Calibri" panose="020F0502020204030204" pitchFamily="34" charset="0"/>
              <a:cs typeface="Times New Roman" panose="02020603050405020304" pitchFamily="18" charset="0"/>
            </a:endParaRPr>
          </a:p>
          <a:p>
            <a:pPr fontAlgn="base">
              <a:lnSpc>
                <a:spcPts val="1680"/>
              </a:lnSpc>
              <a:spcBef>
                <a:spcPts val="1200"/>
              </a:spcBef>
              <a:spcAft>
                <a:spcPts val="1800"/>
              </a:spcAft>
            </a:pPr>
            <a:endParaRPr lang="es-CO" sz="2800" dirty="0">
              <a:solidFill>
                <a:schemeClr val="bg1"/>
              </a:solidFill>
              <a:latin typeface="Verdana" panose="020B0604030504040204" pitchFamily="34" charset="0"/>
              <a:ea typeface="Calibri" panose="020F0502020204030204" pitchFamily="34" charset="0"/>
              <a:cs typeface="Times New Roman" panose="02020603050405020304" pitchFamily="18" charset="0"/>
            </a:endParaRPr>
          </a:p>
          <a:p>
            <a:pPr fontAlgn="base">
              <a:lnSpc>
                <a:spcPts val="1680"/>
              </a:lnSpc>
              <a:spcBef>
                <a:spcPts val="1200"/>
              </a:spcBef>
              <a:spcAft>
                <a:spcPts val="1800"/>
              </a:spcAft>
            </a:pPr>
            <a:endParaRPr lang="es-CO" sz="2800" dirty="0" smtClean="0">
              <a:solidFill>
                <a:schemeClr val="bg1"/>
              </a:solidFill>
              <a:latin typeface="Verdana" panose="020B0604030504040204" pitchFamily="34" charset="0"/>
              <a:ea typeface="Calibri" panose="020F0502020204030204" pitchFamily="34" charset="0"/>
              <a:cs typeface="Times New Roman" panose="02020603050405020304" pitchFamily="18" charset="0"/>
            </a:endParaRPr>
          </a:p>
          <a:p>
            <a:pPr fontAlgn="base">
              <a:lnSpc>
                <a:spcPts val="1680"/>
              </a:lnSpc>
              <a:spcBef>
                <a:spcPts val="1200"/>
              </a:spcBef>
              <a:spcAft>
                <a:spcPts val="1800"/>
              </a:spcAft>
            </a:pPr>
            <a:endParaRPr lang="es-CO" sz="2800" dirty="0" smtClean="0">
              <a:solidFill>
                <a:schemeClr val="bg1"/>
              </a:solidFill>
              <a:latin typeface="Verdana" panose="020B0604030504040204" pitchFamily="34" charset="0"/>
              <a:ea typeface="Calibri" panose="020F0502020204030204" pitchFamily="34" charset="0"/>
              <a:cs typeface="Times New Roman" panose="02020603050405020304" pitchFamily="18" charset="0"/>
            </a:endParaRPr>
          </a:p>
        </p:txBody>
      </p:sp>
      <p:pic>
        <p:nvPicPr>
          <p:cNvPr id="6146" name="Picture 2" descr="Historia Clínica en formato PDF."/>
          <p:cNvPicPr>
            <a:picLocks noGrp="1" noSelect="1" noRot="1" noMove="1" noResize="1" noEditPoints="1" noAdjustHandles="1" noChangeArrowheads="1" noChangeShapeType="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4423719" y="271848"/>
            <a:ext cx="4624343" cy="6384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8283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572000" y="5199530"/>
            <a:ext cx="4572000" cy="1515800"/>
          </a:xfrm>
          <a:prstGeom prst="rect">
            <a:avLst/>
          </a:prstGeom>
          <a:solidFill>
            <a:srgbClr val="001760"/>
          </a:solidFill>
        </p:spPr>
        <p:txBody>
          <a:bodyPr>
            <a:spAutoFit/>
          </a:bodyPr>
          <a:lstStyle/>
          <a:p>
            <a:pPr fontAlgn="base">
              <a:lnSpc>
                <a:spcPts val="1680"/>
              </a:lnSpc>
              <a:spcBef>
                <a:spcPts val="1200"/>
              </a:spcBef>
              <a:spcAft>
                <a:spcPts val="1800"/>
              </a:spcAft>
            </a:pPr>
            <a:r>
              <a:rPr lang="es-CO" sz="2800" dirty="0" smtClean="0">
                <a:effectLst/>
                <a:latin typeface="Calibri" panose="020F0502020204030204" pitchFamily="34" charset="0"/>
                <a:ea typeface="Calibri" panose="020F0502020204030204" pitchFamily="34" charset="0"/>
                <a:cs typeface="Times New Roman" panose="02020603050405020304" pitchFamily="18" charset="0"/>
              </a:rPr>
              <a:t>4444</a:t>
            </a:r>
          </a:p>
          <a:p>
            <a:pPr fontAlgn="base">
              <a:lnSpc>
                <a:spcPts val="1680"/>
              </a:lnSpc>
              <a:spcBef>
                <a:spcPts val="1200"/>
              </a:spcBef>
              <a:spcAft>
                <a:spcPts val="1800"/>
              </a:spcAft>
            </a:pPr>
            <a:endParaRPr lang="es-CO" sz="2800" dirty="0">
              <a:latin typeface="Calibri" panose="020F0502020204030204" pitchFamily="34" charset="0"/>
              <a:ea typeface="Calibri" panose="020F0502020204030204" pitchFamily="34" charset="0"/>
              <a:cs typeface="Times New Roman" panose="02020603050405020304" pitchFamily="18" charset="0"/>
            </a:endParaRPr>
          </a:p>
          <a:p>
            <a:pPr fontAlgn="base">
              <a:lnSpc>
                <a:spcPts val="1680"/>
              </a:lnSpc>
              <a:spcBef>
                <a:spcPts val="1200"/>
              </a:spcBef>
              <a:spcAft>
                <a:spcPts val="1800"/>
              </a:spcAft>
            </a:pPr>
            <a:endParaRPr lang="es-CO"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ángulo 1"/>
          <p:cNvSpPr>
            <a:spLocks noGrp="1" noSelect="1" noRot="1" noMove="1" noResize="1" noEditPoints="1" noAdjustHandles="1" noChangeArrowheads="1" noChangeShapeType="1" noTextEdit="1"/>
          </p:cNvSpPr>
          <p:nvPr>
            <p:custDataLst>
              <p:tags r:id="rId1"/>
            </p:custDataLst>
          </p:nvPr>
        </p:nvSpPr>
        <p:spPr>
          <a:xfrm>
            <a:off x="217799" y="877835"/>
            <a:ext cx="8674060" cy="5837495"/>
          </a:xfrm>
          <a:prstGeom prst="rect">
            <a:avLst/>
          </a:prstGeom>
          <a:solidFill>
            <a:srgbClr val="001760"/>
          </a:solidFill>
        </p:spPr>
        <p:txBody>
          <a:bodyPr wrap="square">
            <a:spAutoFit/>
          </a:bodyPr>
          <a:lstStyle/>
          <a:p>
            <a:pPr marL="342900" lvl="0" indent="-342900" algn="just" fontAlgn="base">
              <a:lnSpc>
                <a:spcPts val="1620"/>
              </a:lnSpc>
              <a:spcAft>
                <a:spcPts val="0"/>
              </a:spcAft>
              <a:buSzPts val="1000"/>
              <a:buFont typeface="Symbol" panose="05050102010706020507" pitchFamily="18" charset="2"/>
              <a:buChar char=""/>
              <a:tabLst>
                <a:tab pos="457200" algn="l"/>
              </a:tabLst>
            </a:pPr>
            <a:endParaRPr lang="es-CO" dirty="0" smtClean="0">
              <a:solidFill>
                <a:schemeClr val="bg1"/>
              </a:solidFill>
              <a:latin typeface="Segoe UI Light" panose="020B0502040204020203" pitchFamily="34" charset="0"/>
              <a:ea typeface="Times New Roman" panose="02020603050405020304" pitchFamily="18" charset="0"/>
              <a:cs typeface="Times New Roman" panose="02020603050405020304" pitchFamily="18" charset="0"/>
            </a:endParaRPr>
          </a:p>
          <a:p>
            <a:pPr marL="342900" lvl="0" indent="-342900" algn="just" fontAlgn="base">
              <a:lnSpc>
                <a:spcPts val="1620"/>
              </a:lnSpc>
              <a:spcAft>
                <a:spcPts val="0"/>
              </a:spcAft>
              <a:buSzPts val="1000"/>
              <a:buFont typeface="Symbol" panose="05050102010706020507" pitchFamily="18" charset="2"/>
              <a:buChar char=""/>
              <a:tabLst>
                <a:tab pos="457200" algn="l"/>
              </a:tabLst>
            </a:pPr>
            <a:r>
              <a:rPr lang="es-CO" dirty="0" smtClean="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Su </a:t>
            </a:r>
            <a:r>
              <a:rPr lang="es-CO" dirty="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nombre y apellidos completos, la dirección, los números telefónicos fijo y móvil, e-mail. </a:t>
            </a:r>
            <a:endParaRPr lang="es-CO" dirty="0" smtClean="0">
              <a:solidFill>
                <a:schemeClr val="bg1"/>
              </a:solidFill>
              <a:latin typeface="Segoe UI Light" panose="020B0502040204020203" pitchFamily="34" charset="0"/>
              <a:ea typeface="Times New Roman" panose="02020603050405020304" pitchFamily="18" charset="0"/>
              <a:cs typeface="Times New Roman" panose="02020603050405020304" pitchFamily="18" charset="0"/>
            </a:endParaRPr>
          </a:p>
          <a:p>
            <a:pPr lvl="0" algn="just" fontAlgn="base">
              <a:lnSpc>
                <a:spcPts val="1620"/>
              </a:lnSpc>
              <a:spcAft>
                <a:spcPts val="0"/>
              </a:spcAft>
              <a:buSzPts val="1000"/>
              <a:tabLst>
                <a:tab pos="457200" algn="l"/>
              </a:tabLst>
            </a:pPr>
            <a:endParaRPr lang="es-CO" sz="2800" dirty="0">
              <a:solidFill>
                <a:schemeClr val="bg1"/>
              </a:solidFill>
              <a:latin typeface="Segoe UI Light" panose="020B0502040204020203" pitchFamily="34" charset="0"/>
              <a:ea typeface="Calibri" panose="020F0502020204030204" pitchFamily="34" charset="0"/>
              <a:cs typeface="Times New Roman" panose="02020603050405020304" pitchFamily="18" charset="0"/>
            </a:endParaRPr>
          </a:p>
          <a:p>
            <a:pPr marL="342900" lvl="0" indent="-342900" algn="just" fontAlgn="base">
              <a:lnSpc>
                <a:spcPts val="1620"/>
              </a:lnSpc>
              <a:spcAft>
                <a:spcPts val="0"/>
              </a:spcAft>
              <a:buSzPts val="1000"/>
              <a:buFont typeface="Symbol" panose="05050102010706020507" pitchFamily="18" charset="2"/>
              <a:buChar char=""/>
              <a:tabLst>
                <a:tab pos="457200" algn="l"/>
              </a:tabLst>
            </a:pPr>
            <a:r>
              <a:rPr lang="es-CO" dirty="0" smtClean="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El </a:t>
            </a:r>
            <a:r>
              <a:rPr lang="es-CO" dirty="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tipo de </a:t>
            </a:r>
            <a:r>
              <a:rPr lang="es-CO" dirty="0" smtClean="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sangre.</a:t>
            </a:r>
          </a:p>
          <a:p>
            <a:pPr lvl="0" algn="just" fontAlgn="base">
              <a:lnSpc>
                <a:spcPts val="1620"/>
              </a:lnSpc>
              <a:spcAft>
                <a:spcPts val="0"/>
              </a:spcAft>
              <a:buSzPts val="1000"/>
              <a:tabLst>
                <a:tab pos="457200" algn="l"/>
              </a:tabLst>
            </a:pPr>
            <a:endParaRPr lang="es-CO" sz="2800" dirty="0">
              <a:solidFill>
                <a:schemeClr val="bg1"/>
              </a:solidFill>
              <a:latin typeface="Segoe UI Light" panose="020B0502040204020203" pitchFamily="34" charset="0"/>
              <a:ea typeface="Calibri" panose="020F0502020204030204" pitchFamily="34" charset="0"/>
              <a:cs typeface="Times New Roman" panose="02020603050405020304" pitchFamily="18" charset="0"/>
            </a:endParaRPr>
          </a:p>
          <a:p>
            <a:pPr marL="342900" lvl="0" indent="-342900" algn="just" fontAlgn="base">
              <a:lnSpc>
                <a:spcPts val="1620"/>
              </a:lnSpc>
              <a:spcAft>
                <a:spcPts val="0"/>
              </a:spcAft>
              <a:buSzPts val="1000"/>
              <a:buFont typeface="Symbol" panose="05050102010706020507" pitchFamily="18" charset="2"/>
              <a:buChar char=""/>
              <a:tabLst>
                <a:tab pos="457200" algn="l"/>
              </a:tabLst>
            </a:pPr>
            <a:r>
              <a:rPr lang="es-CO" dirty="0" smtClean="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El </a:t>
            </a:r>
            <a:r>
              <a:rPr lang="es-CO" dirty="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listado de vacunas que ha recibido hasta la </a:t>
            </a:r>
            <a:r>
              <a:rPr lang="es-CO" dirty="0" smtClean="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fecha.</a:t>
            </a:r>
          </a:p>
          <a:p>
            <a:pPr lvl="0" algn="just" fontAlgn="base">
              <a:lnSpc>
                <a:spcPts val="1620"/>
              </a:lnSpc>
              <a:spcAft>
                <a:spcPts val="0"/>
              </a:spcAft>
              <a:buSzPts val="1000"/>
              <a:tabLst>
                <a:tab pos="457200" algn="l"/>
              </a:tabLst>
            </a:pPr>
            <a:endParaRPr lang="es-CO" sz="2800" dirty="0">
              <a:solidFill>
                <a:schemeClr val="bg1"/>
              </a:solidFill>
              <a:latin typeface="Segoe UI Light" panose="020B0502040204020203" pitchFamily="34" charset="0"/>
              <a:ea typeface="Calibri" panose="020F0502020204030204" pitchFamily="34" charset="0"/>
              <a:cs typeface="Times New Roman" panose="02020603050405020304" pitchFamily="18" charset="0"/>
            </a:endParaRPr>
          </a:p>
          <a:p>
            <a:pPr marL="342900" lvl="0" indent="-342900" algn="just" fontAlgn="base">
              <a:lnSpc>
                <a:spcPts val="1620"/>
              </a:lnSpc>
              <a:spcAft>
                <a:spcPts val="0"/>
              </a:spcAft>
              <a:buSzPts val="1000"/>
              <a:buFont typeface="Symbol" panose="05050102010706020507" pitchFamily="18" charset="2"/>
              <a:buChar char=""/>
              <a:tabLst>
                <a:tab pos="457200" algn="l"/>
              </a:tabLst>
            </a:pPr>
            <a:r>
              <a:rPr lang="es-CO" dirty="0" smtClean="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El </a:t>
            </a:r>
            <a:r>
              <a:rPr lang="es-CO" dirty="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nombre, dirección y los números de teléfono de </a:t>
            </a:r>
            <a:r>
              <a:rPr lang="es-CO" dirty="0" smtClean="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emergencias.</a:t>
            </a:r>
          </a:p>
          <a:p>
            <a:pPr lvl="0" algn="just" fontAlgn="base">
              <a:lnSpc>
                <a:spcPts val="1620"/>
              </a:lnSpc>
              <a:spcAft>
                <a:spcPts val="0"/>
              </a:spcAft>
              <a:buSzPts val="1000"/>
              <a:tabLst>
                <a:tab pos="457200" algn="l"/>
              </a:tabLst>
            </a:pPr>
            <a:endParaRPr lang="es-CO" sz="2800" dirty="0">
              <a:solidFill>
                <a:schemeClr val="bg1"/>
              </a:solidFill>
              <a:latin typeface="Segoe UI Light" panose="020B0502040204020203" pitchFamily="34" charset="0"/>
              <a:ea typeface="Calibri" panose="020F0502020204030204" pitchFamily="34" charset="0"/>
              <a:cs typeface="Times New Roman" panose="02020603050405020304" pitchFamily="18" charset="0"/>
            </a:endParaRPr>
          </a:p>
          <a:p>
            <a:pPr marL="342900" lvl="0" indent="-342900" algn="just" fontAlgn="base">
              <a:lnSpc>
                <a:spcPts val="1620"/>
              </a:lnSpc>
              <a:spcAft>
                <a:spcPts val="0"/>
              </a:spcAft>
              <a:buSzPts val="1000"/>
              <a:buFont typeface="Symbol" panose="05050102010706020507" pitchFamily="18" charset="2"/>
              <a:buChar char=""/>
              <a:tabLst>
                <a:tab pos="457200" algn="l"/>
              </a:tabLst>
            </a:pPr>
            <a:r>
              <a:rPr lang="es-CO" dirty="0" smtClean="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El </a:t>
            </a:r>
            <a:r>
              <a:rPr lang="es-CO" dirty="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nombre, dirección y número de teléfono de su compañía médica, incluyendo su número de </a:t>
            </a:r>
            <a:r>
              <a:rPr lang="es-CO" dirty="0" smtClean="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póliza.</a:t>
            </a:r>
          </a:p>
          <a:p>
            <a:pPr lvl="0" algn="just" fontAlgn="base">
              <a:lnSpc>
                <a:spcPts val="1620"/>
              </a:lnSpc>
              <a:spcAft>
                <a:spcPts val="0"/>
              </a:spcAft>
              <a:buSzPts val="1000"/>
              <a:tabLst>
                <a:tab pos="457200" algn="l"/>
              </a:tabLst>
            </a:pPr>
            <a:endParaRPr lang="es-CO" sz="2800" dirty="0">
              <a:solidFill>
                <a:schemeClr val="bg1"/>
              </a:solidFill>
              <a:latin typeface="Segoe UI Light" panose="020B0502040204020203" pitchFamily="34" charset="0"/>
              <a:ea typeface="Calibri" panose="020F0502020204030204" pitchFamily="34" charset="0"/>
              <a:cs typeface="Times New Roman" panose="02020603050405020304" pitchFamily="18" charset="0"/>
            </a:endParaRPr>
          </a:p>
          <a:p>
            <a:pPr marL="342900" lvl="0" indent="-342900" algn="just" fontAlgn="base">
              <a:lnSpc>
                <a:spcPts val="1620"/>
              </a:lnSpc>
              <a:spcAft>
                <a:spcPts val="0"/>
              </a:spcAft>
              <a:buSzPts val="1000"/>
              <a:buFont typeface="Symbol" panose="05050102010706020507" pitchFamily="18" charset="2"/>
              <a:buChar char=""/>
              <a:tabLst>
                <a:tab pos="457200" algn="l"/>
              </a:tabLst>
            </a:pPr>
            <a:r>
              <a:rPr lang="es-CO" dirty="0" smtClean="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Un </a:t>
            </a:r>
            <a:r>
              <a:rPr lang="es-CO" dirty="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listado de cualquier afección de salud que padezca, como la diabetes o el </a:t>
            </a:r>
            <a:r>
              <a:rPr lang="es-CO" dirty="0" smtClean="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asma.</a:t>
            </a:r>
          </a:p>
          <a:p>
            <a:pPr lvl="0" algn="just" fontAlgn="base">
              <a:lnSpc>
                <a:spcPts val="1620"/>
              </a:lnSpc>
              <a:spcAft>
                <a:spcPts val="0"/>
              </a:spcAft>
              <a:buSzPts val="1000"/>
              <a:tabLst>
                <a:tab pos="457200" algn="l"/>
              </a:tabLst>
            </a:pPr>
            <a:endParaRPr lang="es-CO" sz="2800" dirty="0">
              <a:solidFill>
                <a:schemeClr val="bg1"/>
              </a:solidFill>
              <a:latin typeface="Segoe UI Light" panose="020B0502040204020203" pitchFamily="34" charset="0"/>
              <a:ea typeface="Calibri" panose="020F0502020204030204" pitchFamily="34" charset="0"/>
              <a:cs typeface="Times New Roman" panose="02020603050405020304" pitchFamily="18" charset="0"/>
            </a:endParaRPr>
          </a:p>
          <a:p>
            <a:pPr marL="342900" lvl="0" indent="-342900" algn="just" fontAlgn="base">
              <a:lnSpc>
                <a:spcPts val="1620"/>
              </a:lnSpc>
              <a:spcAft>
                <a:spcPts val="0"/>
              </a:spcAft>
              <a:buSzPts val="1000"/>
              <a:buFont typeface="Symbol" panose="05050102010706020507" pitchFamily="18" charset="2"/>
              <a:buChar char=""/>
              <a:tabLst>
                <a:tab pos="457200" algn="l"/>
              </a:tabLst>
            </a:pPr>
            <a:r>
              <a:rPr lang="es-CO" dirty="0" smtClean="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Un </a:t>
            </a:r>
            <a:r>
              <a:rPr lang="es-CO" dirty="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listado de los medicamentos que toma, junto con el nombre y número de teléfono de su médico </a:t>
            </a:r>
            <a:r>
              <a:rPr lang="es-CO" dirty="0" smtClean="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tratante.</a:t>
            </a:r>
          </a:p>
          <a:p>
            <a:pPr lvl="0" algn="just" fontAlgn="base">
              <a:lnSpc>
                <a:spcPts val="1620"/>
              </a:lnSpc>
              <a:spcAft>
                <a:spcPts val="0"/>
              </a:spcAft>
              <a:buSzPts val="1000"/>
              <a:tabLst>
                <a:tab pos="457200" algn="l"/>
              </a:tabLst>
            </a:pPr>
            <a:endParaRPr lang="es-CO" sz="2800" dirty="0">
              <a:solidFill>
                <a:schemeClr val="bg1"/>
              </a:solidFill>
              <a:latin typeface="Segoe UI Light" panose="020B0502040204020203" pitchFamily="34" charset="0"/>
              <a:ea typeface="Calibri" panose="020F0502020204030204" pitchFamily="34" charset="0"/>
              <a:cs typeface="Times New Roman" panose="02020603050405020304" pitchFamily="18" charset="0"/>
            </a:endParaRPr>
          </a:p>
          <a:p>
            <a:pPr marL="342900" lvl="0" indent="-342900" algn="just" fontAlgn="base">
              <a:lnSpc>
                <a:spcPts val="1620"/>
              </a:lnSpc>
              <a:spcAft>
                <a:spcPts val="0"/>
              </a:spcAft>
              <a:buSzPts val="1000"/>
              <a:buFont typeface="Symbol" panose="05050102010706020507" pitchFamily="18" charset="2"/>
              <a:buChar char=""/>
              <a:tabLst>
                <a:tab pos="457200" algn="l"/>
              </a:tabLst>
            </a:pPr>
            <a:r>
              <a:rPr lang="es-CO" dirty="0" smtClean="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Un </a:t>
            </a:r>
            <a:r>
              <a:rPr lang="es-CO" dirty="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listado de las alergias a medicamentos, alimentos, insectos y/o animales que </a:t>
            </a:r>
            <a:r>
              <a:rPr lang="es-CO" dirty="0" smtClean="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padezca.</a:t>
            </a:r>
          </a:p>
          <a:p>
            <a:pPr marL="342900" lvl="0" indent="-342900" algn="just" fontAlgn="base">
              <a:lnSpc>
                <a:spcPts val="1620"/>
              </a:lnSpc>
              <a:spcAft>
                <a:spcPts val="0"/>
              </a:spcAft>
              <a:buSzPts val="1000"/>
              <a:buFont typeface="Symbol" panose="05050102010706020507" pitchFamily="18" charset="2"/>
              <a:buChar char=""/>
              <a:tabLst>
                <a:tab pos="457200" algn="l"/>
              </a:tabLst>
            </a:pPr>
            <a:endParaRPr lang="es-CO" sz="2800" dirty="0">
              <a:solidFill>
                <a:schemeClr val="bg1"/>
              </a:solidFill>
              <a:latin typeface="Segoe UI Light" panose="020B0502040204020203" pitchFamily="34" charset="0"/>
              <a:ea typeface="Calibri" panose="020F0502020204030204" pitchFamily="34" charset="0"/>
              <a:cs typeface="Times New Roman" panose="02020603050405020304" pitchFamily="18" charset="0"/>
            </a:endParaRPr>
          </a:p>
          <a:p>
            <a:pPr marL="342900" lvl="0" indent="-342900" algn="just" fontAlgn="base">
              <a:lnSpc>
                <a:spcPts val="1620"/>
              </a:lnSpc>
              <a:spcAft>
                <a:spcPts val="0"/>
              </a:spcAft>
              <a:buSzPts val="1000"/>
              <a:buFont typeface="Symbol" panose="05050102010706020507" pitchFamily="18" charset="2"/>
              <a:buChar char=""/>
              <a:tabLst>
                <a:tab pos="457200" algn="l"/>
              </a:tabLst>
            </a:pPr>
            <a:r>
              <a:rPr lang="es-CO" dirty="0" smtClean="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La </a:t>
            </a:r>
            <a:r>
              <a:rPr lang="es-CO" dirty="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prescripción médica del oftalmólogo de anteojos o lentes de </a:t>
            </a:r>
            <a:r>
              <a:rPr lang="es-CO" dirty="0" smtClean="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contacto.</a:t>
            </a:r>
          </a:p>
          <a:p>
            <a:pPr lvl="0" algn="just" fontAlgn="base">
              <a:lnSpc>
                <a:spcPts val="1620"/>
              </a:lnSpc>
              <a:spcAft>
                <a:spcPts val="0"/>
              </a:spcAft>
              <a:buSzPts val="1000"/>
              <a:tabLst>
                <a:tab pos="457200" algn="l"/>
              </a:tabLst>
            </a:pPr>
            <a:endParaRPr lang="es-CO" sz="2800" dirty="0">
              <a:solidFill>
                <a:schemeClr val="bg1"/>
              </a:solidFill>
              <a:latin typeface="Segoe UI Light" panose="020B0502040204020203" pitchFamily="34" charset="0"/>
              <a:ea typeface="Calibri" panose="020F0502020204030204" pitchFamily="34" charset="0"/>
              <a:cs typeface="Times New Roman" panose="02020603050405020304" pitchFamily="18" charset="0"/>
            </a:endParaRPr>
          </a:p>
          <a:p>
            <a:pPr marL="342900" lvl="0" indent="-342900" algn="just" fontAlgn="base">
              <a:lnSpc>
                <a:spcPts val="1620"/>
              </a:lnSpc>
              <a:spcAft>
                <a:spcPts val="0"/>
              </a:spcAft>
              <a:buSzPts val="1000"/>
              <a:buFont typeface="Symbol" panose="05050102010706020507" pitchFamily="18" charset="2"/>
              <a:buChar char=""/>
              <a:tabLst>
                <a:tab pos="457200" algn="l"/>
              </a:tabLst>
            </a:pPr>
            <a:r>
              <a:rPr lang="es-CO" dirty="0" smtClean="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El </a:t>
            </a:r>
            <a:r>
              <a:rPr lang="es-CO" dirty="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nombre, dirección y número de teléfono de un pariente cercano o tutor en el país de origen y en el país al cual viaja</a:t>
            </a:r>
            <a:r>
              <a:rPr lang="es-CO" dirty="0" smtClean="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a:t>
            </a:r>
          </a:p>
          <a:p>
            <a:pPr lvl="0" fontAlgn="base">
              <a:lnSpc>
                <a:spcPts val="1620"/>
              </a:lnSpc>
              <a:spcAft>
                <a:spcPts val="0"/>
              </a:spcAft>
              <a:buSzPts val="1000"/>
              <a:tabLst>
                <a:tab pos="457200" algn="l"/>
              </a:tabLst>
            </a:pPr>
            <a:endParaRPr lang="es-CO" sz="28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lvl="0" fontAlgn="base">
              <a:lnSpc>
                <a:spcPts val="1620"/>
              </a:lnSpc>
              <a:spcAft>
                <a:spcPts val="0"/>
              </a:spcAft>
              <a:buSzPts val="1000"/>
              <a:tabLst>
                <a:tab pos="457200" algn="l"/>
              </a:tabLst>
            </a:pPr>
            <a:endParaRPr lang="es-CO"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lvl="0" fontAlgn="base">
              <a:lnSpc>
                <a:spcPts val="1620"/>
              </a:lnSpc>
              <a:spcAft>
                <a:spcPts val="0"/>
              </a:spcAft>
              <a:buSzPts val="1000"/>
              <a:tabLst>
                <a:tab pos="457200" algn="l"/>
              </a:tabLst>
            </a:pPr>
            <a:endParaRPr lang="es-CO"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ítulo 3"/>
          <p:cNvSpPr>
            <a:spLocks noGrp="1" noSelect="1" noRot="1" noMove="1" noResize="1" noEditPoints="1" noAdjustHandles="1" noChangeArrowheads="1" noChangeShapeType="1" noTextEdit="1"/>
          </p:cNvSpPr>
          <p:nvPr>
            <p:ph type="title"/>
            <p:custDataLst>
              <p:tags r:id="rId2"/>
            </p:custDataLst>
          </p:nvPr>
        </p:nvSpPr>
        <p:spPr>
          <a:xfrm>
            <a:off x="234970" y="179461"/>
            <a:ext cx="8656889" cy="843737"/>
          </a:xfrm>
        </p:spPr>
        <p:txBody>
          <a:bodyPr>
            <a:normAutofit/>
          </a:bodyPr>
          <a:lstStyle/>
          <a:p>
            <a:r>
              <a:rPr lang="es-CO" sz="3200" dirty="0" smtClean="0">
                <a:solidFill>
                  <a:schemeClr val="bg1"/>
                </a:solidFill>
                <a:latin typeface="Verdana" panose="020B0604030504040204" pitchFamily="34" charset="0"/>
                <a:ea typeface="Times New Roman" panose="02020603050405020304" pitchFamily="18" charset="0"/>
                <a:cs typeface="Times New Roman" panose="02020603050405020304" pitchFamily="18" charset="0"/>
              </a:rPr>
              <a:t>Sus </a:t>
            </a:r>
            <a:r>
              <a:rPr lang="es-CO" sz="3200" dirty="0">
                <a:solidFill>
                  <a:schemeClr val="bg1"/>
                </a:solidFill>
                <a:latin typeface="Verdana" panose="020B0604030504040204" pitchFamily="34" charset="0"/>
                <a:ea typeface="Times New Roman" panose="02020603050405020304" pitchFamily="18" charset="0"/>
                <a:cs typeface="Times New Roman" panose="02020603050405020304" pitchFamily="18" charset="0"/>
              </a:rPr>
              <a:t>antecedentes médicos deben incluir</a:t>
            </a:r>
            <a:r>
              <a:rPr lang="es-CO" sz="3200" dirty="0" smtClean="0">
                <a:solidFill>
                  <a:schemeClr val="bg1"/>
                </a:solidFill>
                <a:latin typeface="Verdana" panose="020B0604030504040204" pitchFamily="34" charset="0"/>
                <a:ea typeface="Times New Roman" panose="02020603050405020304" pitchFamily="18" charset="0"/>
                <a:cs typeface="Times New Roman" panose="02020603050405020304" pitchFamily="18" charset="0"/>
              </a:rPr>
              <a:t>:</a:t>
            </a:r>
            <a:endParaRPr lang="es-CO" sz="3200" dirty="0"/>
          </a:p>
        </p:txBody>
      </p:sp>
    </p:spTree>
    <p:extLst>
      <p:ext uri="{BB962C8B-B14F-4D97-AF65-F5344CB8AC3E}">
        <p14:creationId xmlns:p14="http://schemas.microsoft.com/office/powerpoint/2010/main" val="3750898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anim calcmode="lin" valueType="num">
                                      <p:cBhvr>
                                        <p:cTn id="2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1000"/>
                                        <p:tgtEl>
                                          <p:spTgt spid="2">
                                            <p:txEl>
                                              <p:pRg st="7" end="7"/>
                                            </p:txEl>
                                          </p:spTgt>
                                        </p:tgtEl>
                                      </p:cBhvr>
                                    </p:animEffect>
                                    <p:anim calcmode="lin" valueType="num">
                                      <p:cBhvr>
                                        <p:cTn id="2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Effect transition="in" filter="fade">
                                      <p:cBhvr>
                                        <p:cTn id="35" dur="1000"/>
                                        <p:tgtEl>
                                          <p:spTgt spid="2">
                                            <p:txEl>
                                              <p:pRg st="9" end="9"/>
                                            </p:txEl>
                                          </p:spTgt>
                                        </p:tgtEl>
                                      </p:cBhvr>
                                    </p:animEffect>
                                    <p:anim calcmode="lin" valueType="num">
                                      <p:cBhvr>
                                        <p:cTn id="36"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11" end="11"/>
                                            </p:txEl>
                                          </p:spTgt>
                                        </p:tgtEl>
                                        <p:attrNameLst>
                                          <p:attrName>style.visibility</p:attrName>
                                        </p:attrNameLst>
                                      </p:cBhvr>
                                      <p:to>
                                        <p:strVal val="visible"/>
                                      </p:to>
                                    </p:set>
                                    <p:animEffect transition="in" filter="fade">
                                      <p:cBhvr>
                                        <p:cTn id="42" dur="1000"/>
                                        <p:tgtEl>
                                          <p:spTgt spid="2">
                                            <p:txEl>
                                              <p:pRg st="11" end="11"/>
                                            </p:txEl>
                                          </p:spTgt>
                                        </p:tgtEl>
                                      </p:cBhvr>
                                    </p:animEffect>
                                    <p:anim calcmode="lin" valueType="num">
                                      <p:cBhvr>
                                        <p:cTn id="43"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13" end="13"/>
                                            </p:txEl>
                                          </p:spTgt>
                                        </p:tgtEl>
                                        <p:attrNameLst>
                                          <p:attrName>style.visibility</p:attrName>
                                        </p:attrNameLst>
                                      </p:cBhvr>
                                      <p:to>
                                        <p:strVal val="visible"/>
                                      </p:to>
                                    </p:set>
                                    <p:animEffect transition="in" filter="fade">
                                      <p:cBhvr>
                                        <p:cTn id="49" dur="1000"/>
                                        <p:tgtEl>
                                          <p:spTgt spid="2">
                                            <p:txEl>
                                              <p:pRg st="13" end="13"/>
                                            </p:txEl>
                                          </p:spTgt>
                                        </p:tgtEl>
                                      </p:cBhvr>
                                    </p:animEffect>
                                    <p:anim calcmode="lin" valueType="num">
                                      <p:cBhvr>
                                        <p:cTn id="50"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15" end="15"/>
                                            </p:txEl>
                                          </p:spTgt>
                                        </p:tgtEl>
                                        <p:attrNameLst>
                                          <p:attrName>style.visibility</p:attrName>
                                        </p:attrNameLst>
                                      </p:cBhvr>
                                      <p:to>
                                        <p:strVal val="visible"/>
                                      </p:to>
                                    </p:set>
                                    <p:animEffect transition="in" filter="fade">
                                      <p:cBhvr>
                                        <p:cTn id="56" dur="1000"/>
                                        <p:tgtEl>
                                          <p:spTgt spid="2">
                                            <p:txEl>
                                              <p:pRg st="15" end="15"/>
                                            </p:txEl>
                                          </p:spTgt>
                                        </p:tgtEl>
                                      </p:cBhvr>
                                    </p:animEffect>
                                    <p:anim calcmode="lin" valueType="num">
                                      <p:cBhvr>
                                        <p:cTn id="57" dur="1000" fill="hold"/>
                                        <p:tgtEl>
                                          <p:spTgt spid="2">
                                            <p:txEl>
                                              <p:pRg st="15" end="15"/>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17" end="17"/>
                                            </p:txEl>
                                          </p:spTgt>
                                        </p:tgtEl>
                                        <p:attrNameLst>
                                          <p:attrName>style.visibility</p:attrName>
                                        </p:attrNameLst>
                                      </p:cBhvr>
                                      <p:to>
                                        <p:strVal val="visible"/>
                                      </p:to>
                                    </p:set>
                                    <p:animEffect transition="in" filter="fade">
                                      <p:cBhvr>
                                        <p:cTn id="63" dur="1000"/>
                                        <p:tgtEl>
                                          <p:spTgt spid="2">
                                            <p:txEl>
                                              <p:pRg st="17" end="17"/>
                                            </p:txEl>
                                          </p:spTgt>
                                        </p:tgtEl>
                                      </p:cBhvr>
                                    </p:animEffect>
                                    <p:anim calcmode="lin" valueType="num">
                                      <p:cBhvr>
                                        <p:cTn id="64" dur="1000" fill="hold"/>
                                        <p:tgtEl>
                                          <p:spTgt spid="2">
                                            <p:txEl>
                                              <p:pRg st="17" end="17"/>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
                                            <p:txEl>
                                              <p:pRg st="19" end="19"/>
                                            </p:txEl>
                                          </p:spTgt>
                                        </p:tgtEl>
                                        <p:attrNameLst>
                                          <p:attrName>style.visibility</p:attrName>
                                        </p:attrNameLst>
                                      </p:cBhvr>
                                      <p:to>
                                        <p:strVal val="visible"/>
                                      </p:to>
                                    </p:set>
                                    <p:animEffect transition="in" filter="fade">
                                      <p:cBhvr>
                                        <p:cTn id="70" dur="1000"/>
                                        <p:tgtEl>
                                          <p:spTgt spid="2">
                                            <p:txEl>
                                              <p:pRg st="19" end="19"/>
                                            </p:txEl>
                                          </p:spTgt>
                                        </p:tgtEl>
                                      </p:cBhvr>
                                    </p:animEffect>
                                    <p:anim calcmode="lin" valueType="num">
                                      <p:cBhvr>
                                        <p:cTn id="71" dur="1000" fill="hold"/>
                                        <p:tgtEl>
                                          <p:spTgt spid="2">
                                            <p:txEl>
                                              <p:pRg st="19" end="19"/>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19" end="1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a:spLocks noGrp="1" noSelect="1" noRot="1" noMove="1" noResize="1" noEditPoints="1" noAdjustHandles="1" noChangeArrowheads="1" noChangeShapeType="1" noTextEdit="1"/>
          </p:cNvSpPr>
          <p:nvPr>
            <p:custDataLst>
              <p:tags r:id="rId1"/>
            </p:custDataLst>
          </p:nvPr>
        </p:nvSpPr>
        <p:spPr>
          <a:xfrm>
            <a:off x="1042086" y="705017"/>
            <a:ext cx="5828270" cy="3046988"/>
          </a:xfrm>
          <a:prstGeom prst="rect">
            <a:avLst/>
          </a:prstGeom>
        </p:spPr>
        <p:txBody>
          <a:bodyPr wrap="square">
            <a:spAutoFit/>
          </a:bodyPr>
          <a:lstStyle/>
          <a:p>
            <a:r>
              <a:rPr lang="es-CO" sz="3200" dirty="0">
                <a:solidFill>
                  <a:schemeClr val="bg1"/>
                </a:solidFill>
                <a:latin typeface="Segoe UI Light" panose="020B0502040204020203" pitchFamily="34" charset="0"/>
                <a:ea typeface="Times New Roman" panose="02020603050405020304" pitchFamily="18" charset="0"/>
                <a:cs typeface="Times New Roman" panose="02020603050405020304" pitchFamily="18" charset="0"/>
              </a:rPr>
              <a:t>Antes de salir de viaje, organizarse con anticipación, le ayudará a tener la seguridad de que, cuando llegue el momento de salir, lo único que tendrá que hacer será ¡relajarse y disfrutar!</a:t>
            </a:r>
            <a:endParaRPr lang="es-CO" sz="3200" dirty="0">
              <a:solidFill>
                <a:schemeClr val="bg1"/>
              </a:solidFill>
              <a:latin typeface="Segoe UI Light" panose="020B0502040204020203" pitchFamily="34" charset="0"/>
            </a:endParaRPr>
          </a:p>
        </p:txBody>
      </p:sp>
    </p:spTree>
    <p:extLst>
      <p:ext uri="{BB962C8B-B14F-4D97-AF65-F5344CB8AC3E}">
        <p14:creationId xmlns:p14="http://schemas.microsoft.com/office/powerpoint/2010/main" val="42319057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a:spLocks noGrp="1" noSelect="1" noRot="1" noMove="1" noResize="1" noEditPoints="1" noAdjustHandles="1" noChangeArrowheads="1" noChangeShapeType="1" noTextEdit="1"/>
          </p:cNvSpPr>
          <p:nvPr>
            <p:custDataLst>
              <p:tags r:id="rId1"/>
            </p:custDataLst>
          </p:nvPr>
        </p:nvSpPr>
        <p:spPr>
          <a:xfrm>
            <a:off x="1239796" y="1686014"/>
            <a:ext cx="6919783" cy="3539430"/>
          </a:xfrm>
          <a:prstGeom prst="rect">
            <a:avLst/>
          </a:prstGeom>
          <a:ln>
            <a:no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just" fontAlgn="base"/>
            <a:r>
              <a:rPr lang="es-CO" sz="2800" dirty="0">
                <a:solidFill>
                  <a:srgbClr val="002060"/>
                </a:solidFill>
                <a:latin typeface="Arial Rounded MT Bold" panose="020F0704030504030204" pitchFamily="34" charset="0"/>
                <a:cs typeface="Helvetica" panose="020B0604020202020204" pitchFamily="34" charset="0"/>
              </a:rPr>
              <a:t>Independientemente de lo lejos que </a:t>
            </a:r>
            <a:r>
              <a:rPr lang="es-CO" sz="2800" dirty="0" smtClean="0">
                <a:solidFill>
                  <a:srgbClr val="002060"/>
                </a:solidFill>
                <a:latin typeface="Arial Rounded MT Bold" panose="020F0704030504030204" pitchFamily="34" charset="0"/>
                <a:cs typeface="Helvetica" panose="020B0604020202020204" pitchFamily="34" charset="0"/>
              </a:rPr>
              <a:t>se viaje, </a:t>
            </a:r>
            <a:r>
              <a:rPr lang="es-CO" sz="2800" dirty="0">
                <a:solidFill>
                  <a:srgbClr val="002060"/>
                </a:solidFill>
                <a:latin typeface="Arial Rounded MT Bold" panose="020F0704030504030204" pitchFamily="34" charset="0"/>
                <a:cs typeface="Helvetica" panose="020B0604020202020204" pitchFamily="34" charset="0"/>
              </a:rPr>
              <a:t>existen algunas cuestiones relacionadas con la salud que es posible que </a:t>
            </a:r>
            <a:r>
              <a:rPr lang="es-CO" sz="2800" dirty="0" smtClean="0">
                <a:solidFill>
                  <a:srgbClr val="002060"/>
                </a:solidFill>
                <a:latin typeface="Arial Rounded MT Bold" panose="020F0704030504030204" pitchFamily="34" charset="0"/>
                <a:cs typeface="Helvetica" panose="020B0604020202020204" pitchFamily="34" charset="0"/>
              </a:rPr>
              <a:t>se deban afrontar </a:t>
            </a:r>
            <a:r>
              <a:rPr lang="es-CO" sz="2800" dirty="0">
                <a:solidFill>
                  <a:srgbClr val="002060"/>
                </a:solidFill>
                <a:latin typeface="Arial Rounded MT Bold" panose="020F0704030504030204" pitchFamily="34" charset="0"/>
                <a:cs typeface="Helvetica" panose="020B0604020202020204" pitchFamily="34" charset="0"/>
              </a:rPr>
              <a:t>cuando </a:t>
            </a:r>
            <a:r>
              <a:rPr lang="es-CO" sz="2800" dirty="0" smtClean="0">
                <a:solidFill>
                  <a:srgbClr val="002060"/>
                </a:solidFill>
                <a:latin typeface="Arial Rounded MT Bold" panose="020F0704030504030204" pitchFamily="34" charset="0"/>
                <a:cs typeface="Helvetica" panose="020B0604020202020204" pitchFamily="34" charset="0"/>
              </a:rPr>
              <a:t>se viaja, </a:t>
            </a:r>
            <a:r>
              <a:rPr lang="es-CO" sz="2800" dirty="0">
                <a:solidFill>
                  <a:srgbClr val="002060"/>
                </a:solidFill>
                <a:latin typeface="Arial Rounded MT Bold" panose="020F0704030504030204" pitchFamily="34" charset="0"/>
                <a:cs typeface="Helvetica" panose="020B0604020202020204" pitchFamily="34" charset="0"/>
              </a:rPr>
              <a:t>como los cambios de horario (el denominado </a:t>
            </a:r>
            <a:r>
              <a:rPr lang="es-CO" sz="2800" b="1" dirty="0">
                <a:solidFill>
                  <a:srgbClr val="002060"/>
                </a:solidFill>
                <a:latin typeface="Arial Rounded MT Bold" panose="020F0704030504030204" pitchFamily="34" charset="0"/>
                <a:cs typeface="Helvetica" panose="020B0604020202020204" pitchFamily="34" charset="0"/>
              </a:rPr>
              <a:t>"</a:t>
            </a:r>
            <a:r>
              <a:rPr lang="es-CO" sz="2800" b="1" i="1" dirty="0">
                <a:solidFill>
                  <a:srgbClr val="002060"/>
                </a:solidFill>
                <a:latin typeface="Arial Rounded MT Bold" panose="020F0704030504030204" pitchFamily="34" charset="0"/>
                <a:cs typeface="Helvetica" panose="020B0604020202020204" pitchFamily="34" charset="0"/>
              </a:rPr>
              <a:t>jet </a:t>
            </a:r>
            <a:r>
              <a:rPr lang="es-CO" sz="2800" b="1" i="1" dirty="0" err="1">
                <a:solidFill>
                  <a:srgbClr val="002060"/>
                </a:solidFill>
                <a:latin typeface="Arial Rounded MT Bold" panose="020F0704030504030204" pitchFamily="34" charset="0"/>
                <a:cs typeface="Helvetica" panose="020B0604020202020204" pitchFamily="34" charset="0"/>
              </a:rPr>
              <a:t>lag</a:t>
            </a:r>
            <a:r>
              <a:rPr lang="es-CO" sz="2800" dirty="0">
                <a:solidFill>
                  <a:srgbClr val="002060"/>
                </a:solidFill>
                <a:latin typeface="Arial Rounded MT Bold" panose="020F0704030504030204" pitchFamily="34" charset="0"/>
                <a:cs typeface="Helvetica" panose="020B0604020202020204" pitchFamily="34" charset="0"/>
              </a:rPr>
              <a:t>"), las molestias en los oídos, el mareo por movimiento y la diarrea.</a:t>
            </a:r>
          </a:p>
        </p:txBody>
      </p:sp>
      <p:sp>
        <p:nvSpPr>
          <p:cNvPr id="5" name="CuadroTexto 4"/>
          <p:cNvSpPr txBox="1">
            <a:spLocks noGrp="1" noSelect="1" noRot="1" noMove="1" noResize="1" noEditPoints="1" noAdjustHandles="1" noChangeArrowheads="1" noChangeShapeType="1" noTextEdit="1"/>
          </p:cNvSpPr>
          <p:nvPr>
            <p:custDataLst>
              <p:tags r:id="rId2"/>
            </p:custDataLst>
          </p:nvPr>
        </p:nvSpPr>
        <p:spPr>
          <a:xfrm>
            <a:off x="387177" y="312234"/>
            <a:ext cx="8299623" cy="1077218"/>
          </a:xfrm>
          <a:prstGeom prst="rect">
            <a:avLst/>
          </a:prstGeom>
          <a:noFill/>
        </p:spPr>
        <p:txBody>
          <a:bodyPr wrap="square" rtlCol="0">
            <a:spAutoFit/>
          </a:bodyPr>
          <a:lstStyle/>
          <a:p>
            <a:pPr fontAlgn="base"/>
            <a:r>
              <a:rPr lang="es-CO" sz="3200" b="1" dirty="0">
                <a:solidFill>
                  <a:schemeClr val="bg1"/>
                </a:solidFill>
                <a:latin typeface="Arial Rounded MT Bold" panose="020F0704030504030204" pitchFamily="34" charset="0"/>
              </a:rPr>
              <a:t>Problemas más frecuentes relacionados con los viajes</a:t>
            </a:r>
            <a:endParaRPr lang="es-CO" sz="32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41576195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Grp="1" noSelect="1" noRot="1" noMove="1" noResize="1" noEditPoints="1" noAdjustHandles="1" noChangeArrowheads="1" noChangeShapeType="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0" y="-2003260"/>
            <a:ext cx="9146495" cy="8861259"/>
          </a:xfrm>
          <a:prstGeom prst="rect">
            <a:avLst/>
          </a:prstGeom>
        </p:spPr>
      </p:pic>
      <p:sp>
        <p:nvSpPr>
          <p:cNvPr id="2" name="CuadroTexto 1"/>
          <p:cNvSpPr txBox="1"/>
          <p:nvPr/>
        </p:nvSpPr>
        <p:spPr>
          <a:xfrm>
            <a:off x="231906" y="3772299"/>
            <a:ext cx="8682681" cy="2677656"/>
          </a:xfrm>
          <a:prstGeom prst="rect">
            <a:avLst/>
          </a:prstGeom>
          <a:noFill/>
        </p:spPr>
        <p:txBody>
          <a:bodyPr wrap="square" rtlCol="0">
            <a:spAutoFit/>
          </a:bodyPr>
          <a:lstStyle/>
          <a:p>
            <a:pPr algn="just" fontAlgn="base"/>
            <a:r>
              <a:rPr lang="es-CO" sz="2800" dirty="0">
                <a:solidFill>
                  <a:schemeClr val="bg1"/>
                </a:solidFill>
                <a:latin typeface="Arial Rounded MT Bold" panose="020F0704030504030204" pitchFamily="34" charset="0"/>
                <a:cs typeface="Helvetica" panose="020B0604020202020204" pitchFamily="34" charset="0"/>
              </a:rPr>
              <a:t>Cuando usted viaja en avión y atraviesa varias zonas horarias (o husos horarios), a su reloj interno le puede costar bastante acostumbrarse a la hora del país de llegada. </a:t>
            </a:r>
          </a:p>
          <a:p>
            <a:pPr algn="just"/>
            <a:r>
              <a:rPr lang="es-CO" sz="2800" dirty="0">
                <a:solidFill>
                  <a:schemeClr val="bg1"/>
                </a:solidFill>
                <a:latin typeface="Arial Rounded MT Bold" panose="020F0704030504030204" pitchFamily="34" charset="0"/>
                <a:cs typeface="Helvetica" panose="020B0604020202020204" pitchFamily="34" charset="0"/>
              </a:rPr>
              <a:t>Aparte de cansancio, el "</a:t>
            </a:r>
            <a:r>
              <a:rPr lang="es-CO" sz="2800" i="1" dirty="0">
                <a:solidFill>
                  <a:schemeClr val="bg1"/>
                </a:solidFill>
                <a:latin typeface="Arial Rounded MT Bold" panose="020F0704030504030204" pitchFamily="34" charset="0"/>
                <a:cs typeface="Helvetica" panose="020B0604020202020204" pitchFamily="34" charset="0"/>
              </a:rPr>
              <a:t>jet </a:t>
            </a:r>
            <a:r>
              <a:rPr lang="es-CO" sz="2800" i="1" dirty="0" err="1">
                <a:solidFill>
                  <a:schemeClr val="bg1"/>
                </a:solidFill>
                <a:latin typeface="Arial Rounded MT Bold" panose="020F0704030504030204" pitchFamily="34" charset="0"/>
                <a:cs typeface="Helvetica" panose="020B0604020202020204" pitchFamily="34" charset="0"/>
              </a:rPr>
              <a:t>lag</a:t>
            </a:r>
            <a:r>
              <a:rPr lang="es-CO" sz="2800" dirty="0">
                <a:solidFill>
                  <a:schemeClr val="bg1"/>
                </a:solidFill>
                <a:latin typeface="Arial Rounded MT Bold" panose="020F0704030504030204" pitchFamily="34" charset="0"/>
                <a:cs typeface="Helvetica" panose="020B0604020202020204" pitchFamily="34" charset="0"/>
              </a:rPr>
              <a:t>" también puede ocasionar molestias estomacales e insomnio. </a:t>
            </a:r>
            <a:endParaRPr lang="es-ES" sz="2800" dirty="0">
              <a:solidFill>
                <a:schemeClr val="bg1"/>
              </a:solidFill>
              <a:latin typeface="Arial Rounded MT Bold" panose="020F0704030504030204" pitchFamily="34" charset="0"/>
              <a:cs typeface="Helvetica" panose="020B0604020202020204" pitchFamily="34" charset="0"/>
            </a:endParaRPr>
          </a:p>
        </p:txBody>
      </p:sp>
      <p:sp>
        <p:nvSpPr>
          <p:cNvPr id="3" name="CuadroTexto 2"/>
          <p:cNvSpPr txBox="1"/>
          <p:nvPr/>
        </p:nvSpPr>
        <p:spPr>
          <a:xfrm>
            <a:off x="1113354" y="3106699"/>
            <a:ext cx="6919783" cy="646331"/>
          </a:xfrm>
          <a:prstGeom prst="rect">
            <a:avLst/>
          </a:prstGeom>
          <a:noFill/>
        </p:spPr>
        <p:txBody>
          <a:bodyPr wrap="square" rtlCol="0">
            <a:spAutoFit/>
          </a:bodyPr>
          <a:lstStyle/>
          <a:p>
            <a:pPr fontAlgn="base"/>
            <a:r>
              <a:rPr lang="es-CO" sz="3600" b="1" dirty="0">
                <a:latin typeface="Arial Rounded MT Bold" panose="020F0704030504030204" pitchFamily="34" charset="0"/>
              </a:rPr>
              <a:t>Cambios de </a:t>
            </a:r>
            <a:r>
              <a:rPr lang="es-CO" sz="3600" b="1" dirty="0" smtClean="0">
                <a:latin typeface="Arial Rounded MT Bold" panose="020F0704030504030204" pitchFamily="34" charset="0"/>
              </a:rPr>
              <a:t>horario JET LAG</a:t>
            </a:r>
            <a:endParaRPr lang="es-CO" sz="3600" dirty="0">
              <a:latin typeface="Arial Rounded MT Bold" panose="020F0704030504030204" pitchFamily="34" charset="0"/>
            </a:endParaRPr>
          </a:p>
        </p:txBody>
      </p:sp>
    </p:spTree>
    <p:extLst>
      <p:ext uri="{BB962C8B-B14F-4D97-AF65-F5344CB8AC3E}">
        <p14:creationId xmlns:p14="http://schemas.microsoft.com/office/powerpoint/2010/main" val="367119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a:graphicFrameLocks noGrp="1" noSelect="1" noMove="1" noResize="1"/>
          </p:cNvGraphicFramePr>
          <p:nvPr>
            <p:custDataLst>
              <p:tags r:id="rId1"/>
            </p:custDataLst>
            <p:extLst>
              <p:ext uri="{D42A27DB-BD31-4B8C-83A1-F6EECF244321}">
                <p14:modId xmlns:p14="http://schemas.microsoft.com/office/powerpoint/2010/main" val="1328501815"/>
              </p:ext>
            </p:extLst>
          </p:nvPr>
        </p:nvGraphicFramePr>
        <p:xfrm>
          <a:off x="601363" y="403653"/>
          <a:ext cx="7998940" cy="5420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87674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a:spLocks noGrp="1" noSelect="1" noRot="1" noMove="1" noResize="1" noEditPoints="1" noAdjustHandles="1" noChangeArrowheads="1" noChangeShapeType="1" noTextEdit="1"/>
          </p:cNvSpPr>
          <p:nvPr>
            <p:custDataLst>
              <p:tags r:id="rId1"/>
            </p:custDataLst>
          </p:nvPr>
        </p:nvSpPr>
        <p:spPr>
          <a:xfrm>
            <a:off x="350110" y="307114"/>
            <a:ext cx="8509685" cy="615553"/>
          </a:xfrm>
          <a:prstGeom prst="rect">
            <a:avLst/>
          </a:prstGeom>
        </p:spPr>
        <p:txBody>
          <a:bodyPr wrap="square">
            <a:spAutoFit/>
          </a:bodyPr>
          <a:lstStyle/>
          <a:p>
            <a:r>
              <a:rPr lang="es-CO" sz="3400" b="1" dirty="0">
                <a:solidFill>
                  <a:schemeClr val="bg1"/>
                </a:solidFill>
                <a:latin typeface="Arial Rounded MT Bold" panose="020F0704030504030204" pitchFamily="34" charset="0"/>
                <a:ea typeface="Times New Roman" panose="02020603050405020304" pitchFamily="18" charset="0"/>
                <a:cs typeface="Times New Roman" panose="02020603050405020304" pitchFamily="18" charset="0"/>
              </a:rPr>
              <a:t>Consideraciones especiales para viajar </a:t>
            </a:r>
            <a:endParaRPr lang="es-CO" sz="3400" dirty="0">
              <a:solidFill>
                <a:schemeClr val="bg1"/>
              </a:solidFill>
              <a:latin typeface="Arial Rounded MT Bold" panose="020F0704030504030204" pitchFamily="34" charset="0"/>
            </a:endParaRPr>
          </a:p>
        </p:txBody>
      </p:sp>
      <p:sp>
        <p:nvSpPr>
          <p:cNvPr id="5" name="Rectángulo 4"/>
          <p:cNvSpPr>
            <a:spLocks noGrp="1" noSelect="1" noRot="1" noMove="1" noResize="1" noEditPoints="1" noAdjustHandles="1" noChangeArrowheads="1" noChangeShapeType="1" noTextEdit="1"/>
          </p:cNvSpPr>
          <p:nvPr>
            <p:custDataLst>
              <p:tags r:id="rId2"/>
            </p:custDataLst>
          </p:nvPr>
        </p:nvSpPr>
        <p:spPr>
          <a:xfrm>
            <a:off x="856737" y="1210962"/>
            <a:ext cx="7422289" cy="1361911"/>
          </a:xfrm>
          <a:prstGeom prst="rect">
            <a:avLst/>
          </a:prstGeom>
        </p:spPr>
        <p:txBody>
          <a:bodyPr wrap="square">
            <a:spAutoFit/>
          </a:bodyPr>
          <a:lstStyle/>
          <a:p>
            <a:pPr algn="just" fontAlgn="base">
              <a:lnSpc>
                <a:spcPts val="1680"/>
              </a:lnSpc>
              <a:spcBef>
                <a:spcPts val="1200"/>
              </a:spcBef>
              <a:spcAft>
                <a:spcPts val="1200"/>
              </a:spcAft>
            </a:pPr>
            <a:r>
              <a:rPr lang="es-CO" sz="3200" dirty="0" smtClean="0">
                <a:solidFill>
                  <a:schemeClr val="bg1"/>
                </a:solidFill>
                <a:latin typeface="Segoe UI Symbol" panose="020B0502040204020203" pitchFamily="34" charset="0"/>
                <a:ea typeface="Segoe UI Symbol" panose="020B0502040204020203" pitchFamily="34" charset="0"/>
                <a:cs typeface="Times New Roman" panose="02020603050405020304" pitchFamily="18" charset="0"/>
              </a:rPr>
              <a:t>SI </a:t>
            </a:r>
            <a:r>
              <a:rPr lang="es-CO" sz="3200" dirty="0">
                <a:solidFill>
                  <a:schemeClr val="bg1"/>
                </a:solidFill>
                <a:latin typeface="Segoe UI Symbol" panose="020B0502040204020203" pitchFamily="34" charset="0"/>
                <a:ea typeface="Segoe UI Symbol" panose="020B0502040204020203" pitchFamily="34" charset="0"/>
                <a:cs typeface="Times New Roman" panose="02020603050405020304" pitchFamily="18" charset="0"/>
              </a:rPr>
              <a:t>se va de </a:t>
            </a:r>
            <a:r>
              <a:rPr lang="es-CO" sz="3200" dirty="0" smtClean="0">
                <a:solidFill>
                  <a:schemeClr val="bg1"/>
                </a:solidFill>
                <a:latin typeface="Segoe UI Symbol" panose="020B0502040204020203" pitchFamily="34" charset="0"/>
                <a:ea typeface="Segoe UI Symbol" panose="020B0502040204020203" pitchFamily="34" charset="0"/>
                <a:cs typeface="Times New Roman" panose="02020603050405020304" pitchFamily="18" charset="0"/>
              </a:rPr>
              <a:t>viaje, empiece por </a:t>
            </a:r>
          </a:p>
          <a:p>
            <a:pPr algn="just" fontAlgn="base">
              <a:lnSpc>
                <a:spcPts val="1680"/>
              </a:lnSpc>
              <a:spcBef>
                <a:spcPts val="1200"/>
              </a:spcBef>
              <a:spcAft>
                <a:spcPts val="1200"/>
              </a:spcAft>
            </a:pPr>
            <a:r>
              <a:rPr lang="es-CO" sz="3200" dirty="0" smtClean="0">
                <a:solidFill>
                  <a:schemeClr val="bg1"/>
                </a:solidFill>
                <a:latin typeface="Segoe UI Symbol" panose="020B0502040204020203" pitchFamily="34" charset="0"/>
                <a:ea typeface="Segoe UI Symbol" panose="020B0502040204020203" pitchFamily="34" charset="0"/>
                <a:cs typeface="Times New Roman" panose="02020603050405020304" pitchFamily="18" charset="0"/>
              </a:rPr>
              <a:t>prepararse con suficiente </a:t>
            </a:r>
            <a:r>
              <a:rPr lang="es-CO" sz="3200" dirty="0">
                <a:solidFill>
                  <a:schemeClr val="bg1"/>
                </a:solidFill>
                <a:latin typeface="Segoe UI Symbol" panose="020B0502040204020203" pitchFamily="34" charset="0"/>
                <a:ea typeface="Segoe UI Symbol" panose="020B0502040204020203" pitchFamily="34" charset="0"/>
                <a:cs typeface="Times New Roman" panose="02020603050405020304" pitchFamily="18" charset="0"/>
              </a:rPr>
              <a:t>tiempo </a:t>
            </a:r>
            <a:endParaRPr lang="es-CO" sz="3200" dirty="0" smtClean="0">
              <a:solidFill>
                <a:schemeClr val="bg1"/>
              </a:solidFill>
              <a:latin typeface="Segoe UI Symbol" panose="020B0502040204020203" pitchFamily="34" charset="0"/>
              <a:ea typeface="Segoe UI Symbol" panose="020B0502040204020203" pitchFamily="34" charset="0"/>
              <a:cs typeface="Times New Roman" panose="02020603050405020304" pitchFamily="18" charset="0"/>
            </a:endParaRPr>
          </a:p>
          <a:p>
            <a:pPr algn="just" fontAlgn="base">
              <a:lnSpc>
                <a:spcPts val="1680"/>
              </a:lnSpc>
              <a:spcBef>
                <a:spcPts val="1200"/>
              </a:spcBef>
              <a:spcAft>
                <a:spcPts val="1200"/>
              </a:spcAft>
            </a:pPr>
            <a:r>
              <a:rPr lang="es-CO" sz="3200" dirty="0">
                <a:solidFill>
                  <a:schemeClr val="bg1"/>
                </a:solidFill>
                <a:latin typeface="Segoe UI Symbol" panose="020B0502040204020203" pitchFamily="34" charset="0"/>
                <a:ea typeface="Segoe UI Symbol" panose="020B0502040204020203" pitchFamily="34" charset="0"/>
                <a:cs typeface="Times New Roman" panose="02020603050405020304" pitchFamily="18" charset="0"/>
              </a:rPr>
              <a:t>d</a:t>
            </a:r>
            <a:r>
              <a:rPr lang="es-CO" sz="3200" dirty="0" smtClean="0">
                <a:solidFill>
                  <a:schemeClr val="bg1"/>
                </a:solidFill>
                <a:latin typeface="Segoe UI Symbol" panose="020B0502040204020203" pitchFamily="34" charset="0"/>
                <a:ea typeface="Segoe UI Symbol" panose="020B0502040204020203" pitchFamily="34" charset="0"/>
                <a:cs typeface="Times New Roman" panose="02020603050405020304" pitchFamily="18" charset="0"/>
              </a:rPr>
              <a:t>e anticipación</a:t>
            </a:r>
            <a:r>
              <a:rPr lang="es-CO" sz="3200" dirty="0">
                <a:solidFill>
                  <a:schemeClr val="bg1"/>
                </a:solidFill>
                <a:latin typeface="Segoe UI Symbol" panose="020B0502040204020203" pitchFamily="34" charset="0"/>
                <a:ea typeface="Segoe UI Symbol" panose="020B0502040204020203" pitchFamily="34" charset="0"/>
                <a:cs typeface="Times New Roman" panose="02020603050405020304" pitchFamily="18" charset="0"/>
              </a:rPr>
              <a:t>. </a:t>
            </a:r>
            <a:endParaRPr lang="es-CO" sz="3200" dirty="0" smtClean="0">
              <a:solidFill>
                <a:schemeClr val="bg1"/>
              </a:solidFill>
              <a:latin typeface="Segoe UI Symbol" panose="020B0502040204020203" pitchFamily="34" charset="0"/>
              <a:ea typeface="Segoe UI Symbol" panose="020B0502040204020203" pitchFamily="34" charset="0"/>
              <a:cs typeface="Times New Roman" panose="02020603050405020304" pitchFamily="18" charset="0"/>
            </a:endParaRPr>
          </a:p>
        </p:txBody>
      </p:sp>
      <p:pic>
        <p:nvPicPr>
          <p:cNvPr id="6" name="Imagen 5"/>
          <p:cNvPicPr>
            <a:picLocks noGrp="1" noSelect="1" noRot="1" noMove="1" noResize="1" noEditPoints="1" noAdjustHandles="1" noChangeArrowheads="1" noChangeShapeType="1"/>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350110" y="2921177"/>
            <a:ext cx="8620896" cy="3677154"/>
          </a:xfrm>
          <a:prstGeom prst="rect">
            <a:avLst/>
          </a:prstGeom>
        </p:spPr>
      </p:pic>
    </p:spTree>
    <p:extLst>
      <p:ext uri="{BB962C8B-B14F-4D97-AF65-F5344CB8AC3E}">
        <p14:creationId xmlns:p14="http://schemas.microsoft.com/office/powerpoint/2010/main" val="391083807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a:spLocks noGrp="1" noSelect="1" noRot="1" noMove="1" noResize="1" noEditPoints="1" noAdjustHandles="1" noChangeArrowheads="1" noChangeShapeType="1" noTextEdit="1"/>
          </p:cNvSpPr>
          <p:nvPr>
            <p:custDataLst>
              <p:tags r:id="rId1"/>
            </p:custDataLst>
          </p:nvPr>
        </p:nvSpPr>
        <p:spPr>
          <a:xfrm>
            <a:off x="556055" y="456233"/>
            <a:ext cx="8204886" cy="528350"/>
          </a:xfrm>
          <a:prstGeom prst="rect">
            <a:avLst/>
          </a:prstGeom>
        </p:spPr>
        <p:txBody>
          <a:bodyPr wrap="square">
            <a:spAutoFit/>
          </a:bodyPr>
          <a:lstStyle/>
          <a:p>
            <a:pPr fontAlgn="base">
              <a:lnSpc>
                <a:spcPts val="1680"/>
              </a:lnSpc>
            </a:pPr>
            <a:r>
              <a:rPr lang="es-CO" dirty="0" smtClean="0">
                <a:solidFill>
                  <a:schemeClr val="bg1"/>
                </a:solidFill>
                <a:latin typeface="Arial Rounded MT Bold" panose="020F0704030504030204" pitchFamily="34" charset="0"/>
                <a:ea typeface="Times New Roman" panose="02020603050405020304" pitchFamily="18" charset="0"/>
                <a:cs typeface="Times New Roman" panose="02020603050405020304" pitchFamily="18" charset="0"/>
              </a:rPr>
              <a:t>Es importante que averigüe </a:t>
            </a:r>
            <a:r>
              <a:rPr lang="es-CO" sz="2800" dirty="0" smtClean="0">
                <a:solidFill>
                  <a:schemeClr val="bg1"/>
                </a:solidFill>
                <a:latin typeface="Arial Rounded MT Bold" panose="020F0704030504030204" pitchFamily="34" charset="0"/>
                <a:ea typeface="Times New Roman" panose="02020603050405020304" pitchFamily="18" charset="0"/>
                <a:cs typeface="Times New Roman" panose="02020603050405020304" pitchFamily="18" charset="0"/>
              </a:rPr>
              <a:t>las </a:t>
            </a:r>
            <a:r>
              <a:rPr lang="es-CO" sz="2800" dirty="0">
                <a:solidFill>
                  <a:schemeClr val="bg1"/>
                </a:solidFill>
                <a:latin typeface="Arial Rounded MT Bold" panose="020F0704030504030204" pitchFamily="34" charset="0"/>
                <a:ea typeface="Times New Roman" panose="02020603050405020304" pitchFamily="18" charset="0"/>
                <a:cs typeface="Times New Roman" panose="02020603050405020304" pitchFamily="18" charset="0"/>
              </a:rPr>
              <a:t>vacunas </a:t>
            </a:r>
            <a:r>
              <a:rPr lang="es-CO" dirty="0" smtClean="0">
                <a:solidFill>
                  <a:schemeClr val="bg1"/>
                </a:solidFill>
                <a:latin typeface="Arial Rounded MT Bold" panose="020F0704030504030204" pitchFamily="34" charset="0"/>
                <a:ea typeface="Times New Roman" panose="02020603050405020304" pitchFamily="18" charset="0"/>
                <a:cs typeface="Times New Roman" panose="02020603050405020304" pitchFamily="18" charset="0"/>
              </a:rPr>
              <a:t>que debería </a:t>
            </a:r>
            <a:r>
              <a:rPr lang="es-CO" dirty="0">
                <a:solidFill>
                  <a:schemeClr val="bg1"/>
                </a:solidFill>
                <a:latin typeface="Arial Rounded MT Bold" panose="020F0704030504030204" pitchFamily="34" charset="0"/>
                <a:ea typeface="Times New Roman" panose="02020603050405020304" pitchFamily="18" charset="0"/>
                <a:cs typeface="Times New Roman" panose="02020603050405020304" pitchFamily="18" charset="0"/>
              </a:rPr>
              <a:t>ponerse, </a:t>
            </a:r>
            <a:r>
              <a:rPr lang="es-CO" dirty="0" smtClean="0">
                <a:solidFill>
                  <a:schemeClr val="bg1"/>
                </a:solidFill>
                <a:latin typeface="Arial Rounded MT Bold" panose="020F0704030504030204" pitchFamily="34" charset="0"/>
                <a:ea typeface="Times New Roman" panose="02020603050405020304" pitchFamily="18" charset="0"/>
                <a:cs typeface="Times New Roman" panose="02020603050405020304" pitchFamily="18" charset="0"/>
              </a:rPr>
              <a:t>porque</a:t>
            </a:r>
            <a:r>
              <a:rPr lang="es-CO" dirty="0">
                <a:solidFill>
                  <a:schemeClr val="bg1"/>
                </a:solidFill>
                <a:latin typeface="Arial Rounded MT Bold" panose="020F0704030504030204" pitchFamily="34" charset="0"/>
                <a:ea typeface="Times New Roman" panose="02020603050405020304" pitchFamily="18" charset="0"/>
                <a:cs typeface="Times New Roman" panose="02020603050405020304" pitchFamily="18" charset="0"/>
              </a:rPr>
              <a:t>:</a:t>
            </a:r>
            <a:endParaRPr lang="es-CO" dirty="0">
              <a:solidFill>
                <a:schemeClr val="bg1"/>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7" name="Rectángulo 6"/>
          <p:cNvSpPr>
            <a:spLocks noGrp="1" noSelect="1" noRot="1" noMove="1" noResize="1" noEditPoints="1" noAdjustHandles="1" noChangeArrowheads="1" noChangeShapeType="1" noTextEdit="1"/>
          </p:cNvSpPr>
          <p:nvPr>
            <p:custDataLst>
              <p:tags r:id="rId2"/>
            </p:custDataLst>
          </p:nvPr>
        </p:nvSpPr>
        <p:spPr>
          <a:xfrm>
            <a:off x="3818238" y="1243279"/>
            <a:ext cx="4572000" cy="2123658"/>
          </a:xfrm>
          <a:prstGeom prst="rect">
            <a:avLst/>
          </a:prstGeom>
        </p:spPr>
        <p:txBody>
          <a:bodyPr>
            <a:spAutoFit/>
          </a:bodyPr>
          <a:lstStyle/>
          <a:p>
            <a:pPr marL="285750" indent="-285750" algn="just">
              <a:buFont typeface="Arial" panose="020B0604020202020204" pitchFamily="34" charset="0"/>
              <a:buChar char="•"/>
            </a:pPr>
            <a:r>
              <a:rPr lang="es-CO" dirty="0">
                <a:solidFill>
                  <a:schemeClr val="bg1"/>
                </a:solidFill>
                <a:ea typeface="Times New Roman" panose="02020603050405020304" pitchFamily="18" charset="0"/>
                <a:cs typeface="Times New Roman" panose="02020603050405020304" pitchFamily="18" charset="0"/>
              </a:rPr>
              <a:t>Los </a:t>
            </a:r>
            <a:r>
              <a:rPr lang="es-CO" b="1" dirty="0">
                <a:solidFill>
                  <a:schemeClr val="bg1"/>
                </a:solidFill>
                <a:ea typeface="Times New Roman" panose="02020603050405020304" pitchFamily="18" charset="0"/>
                <a:cs typeface="Times New Roman" panose="02020603050405020304" pitchFamily="18" charset="0"/>
              </a:rPr>
              <a:t>distintos países </a:t>
            </a:r>
            <a:r>
              <a:rPr lang="es-CO" b="1" dirty="0" smtClean="0">
                <a:solidFill>
                  <a:schemeClr val="bg1"/>
                </a:solidFill>
                <a:ea typeface="Times New Roman" panose="02020603050405020304" pitchFamily="18" charset="0"/>
                <a:cs typeface="Times New Roman" panose="02020603050405020304" pitchFamily="18" charset="0"/>
              </a:rPr>
              <a:t>tienen </a:t>
            </a:r>
            <a:r>
              <a:rPr lang="es-CO" sz="2000" b="1" dirty="0" smtClean="0">
                <a:solidFill>
                  <a:schemeClr val="bg1"/>
                </a:solidFill>
                <a:ea typeface="Times New Roman" panose="02020603050405020304" pitchFamily="18" charset="0"/>
                <a:cs typeface="Times New Roman" panose="02020603050405020304" pitchFamily="18" charset="0"/>
              </a:rPr>
              <a:t>riesgos </a:t>
            </a:r>
            <a:r>
              <a:rPr lang="es-CO" sz="2000" b="1" dirty="0">
                <a:solidFill>
                  <a:schemeClr val="bg1"/>
                </a:solidFill>
                <a:ea typeface="Times New Roman" panose="02020603050405020304" pitchFamily="18" charset="0"/>
                <a:cs typeface="Times New Roman" panose="02020603050405020304" pitchFamily="18" charset="0"/>
              </a:rPr>
              <a:t>diferentes </a:t>
            </a:r>
            <a:r>
              <a:rPr lang="es-CO" b="1" dirty="0" smtClean="0">
                <a:solidFill>
                  <a:schemeClr val="bg1"/>
                </a:solidFill>
                <a:ea typeface="Times New Roman" panose="02020603050405020304" pitchFamily="18" charset="0"/>
                <a:cs typeface="Times New Roman" panose="02020603050405020304" pitchFamily="18" charset="0"/>
              </a:rPr>
              <a:t>y </a:t>
            </a:r>
            <a:r>
              <a:rPr lang="es-CO" sz="2000" b="1" dirty="0" smtClean="0">
                <a:solidFill>
                  <a:schemeClr val="bg1"/>
                </a:solidFill>
                <a:ea typeface="Times New Roman" panose="02020603050405020304" pitchFamily="18" charset="0"/>
                <a:cs typeface="Times New Roman" panose="02020603050405020304" pitchFamily="18" charset="0"/>
              </a:rPr>
              <a:t>requisitos </a:t>
            </a:r>
            <a:r>
              <a:rPr lang="es-CO" sz="2000" b="1" dirty="0">
                <a:solidFill>
                  <a:schemeClr val="bg1"/>
                </a:solidFill>
                <a:ea typeface="Times New Roman" panose="02020603050405020304" pitchFamily="18" charset="0"/>
                <a:cs typeface="Times New Roman" panose="02020603050405020304" pitchFamily="18" charset="0"/>
              </a:rPr>
              <a:t>de vacunación específicos</a:t>
            </a:r>
            <a:r>
              <a:rPr lang="es-CO" dirty="0">
                <a:solidFill>
                  <a:schemeClr val="bg1"/>
                </a:solidFill>
                <a:ea typeface="Times New Roman" panose="02020603050405020304" pitchFamily="18" charset="0"/>
                <a:cs typeface="Times New Roman" panose="02020603050405020304" pitchFamily="18" charset="0"/>
              </a:rPr>
              <a:t>. Por ejemplo, necesitará vacunarse contra la fiebre amarilla si viaja al África subsahariana o a la zona tropical de América del Sur, pero no si viaja a Europa del </a:t>
            </a:r>
            <a:r>
              <a:rPr lang="es-CO" dirty="0" smtClean="0">
                <a:solidFill>
                  <a:schemeClr val="bg1"/>
                </a:solidFill>
                <a:ea typeface="Times New Roman" panose="02020603050405020304" pitchFamily="18" charset="0"/>
                <a:cs typeface="Times New Roman" panose="02020603050405020304" pitchFamily="18" charset="0"/>
              </a:rPr>
              <a:t>este.</a:t>
            </a:r>
            <a:endParaRPr lang="es-CO" dirty="0">
              <a:solidFill>
                <a:schemeClr val="bg1"/>
              </a:solidFill>
            </a:endParaRPr>
          </a:p>
        </p:txBody>
      </p:sp>
      <p:sp>
        <p:nvSpPr>
          <p:cNvPr id="8" name="Rectángulo 7"/>
          <p:cNvSpPr>
            <a:spLocks noGrp="1" noSelect="1" noRot="1" noMove="1" noResize="1" noEditPoints="1" noAdjustHandles="1" noChangeArrowheads="1" noChangeShapeType="1" noTextEdit="1"/>
          </p:cNvSpPr>
          <p:nvPr>
            <p:custDataLst>
              <p:tags r:id="rId3"/>
            </p:custDataLst>
          </p:nvPr>
        </p:nvSpPr>
        <p:spPr>
          <a:xfrm>
            <a:off x="4390768" y="3422263"/>
            <a:ext cx="3698789" cy="1127873"/>
          </a:xfrm>
          <a:prstGeom prst="rect">
            <a:avLst/>
          </a:prstGeom>
        </p:spPr>
        <p:txBody>
          <a:bodyPr wrap="square">
            <a:spAutoFit/>
          </a:bodyPr>
          <a:lstStyle/>
          <a:p>
            <a:pPr marL="285750" lvl="0" indent="-285750" algn="just" fontAlgn="base">
              <a:lnSpc>
                <a:spcPts val="1620"/>
              </a:lnSpc>
              <a:spcAft>
                <a:spcPts val="1800"/>
              </a:spcAft>
              <a:buSzPct val="85000"/>
              <a:buFont typeface="Arial" panose="020B0604020202020204" pitchFamily="34" charset="0"/>
              <a:buChar char="•"/>
              <a:tabLst>
                <a:tab pos="457200" algn="l"/>
              </a:tabLst>
            </a:pPr>
            <a:r>
              <a:rPr lang="es-CO" dirty="0">
                <a:solidFill>
                  <a:schemeClr val="bg1"/>
                </a:solidFill>
                <a:ea typeface="Times New Roman" panose="02020603050405020304" pitchFamily="18" charset="0"/>
                <a:cs typeface="Times New Roman" panose="02020603050405020304" pitchFamily="18" charset="0"/>
              </a:rPr>
              <a:t>Algunas vacunas requieren </a:t>
            </a:r>
            <a:r>
              <a:rPr lang="es-CO" b="1" dirty="0">
                <a:solidFill>
                  <a:schemeClr val="bg1"/>
                </a:solidFill>
                <a:ea typeface="Times New Roman" panose="02020603050405020304" pitchFamily="18" charset="0"/>
                <a:cs typeface="Times New Roman" panose="02020603050405020304" pitchFamily="18" charset="0"/>
              </a:rPr>
              <a:t>varias dosis</a:t>
            </a:r>
            <a:r>
              <a:rPr lang="es-CO" dirty="0">
                <a:solidFill>
                  <a:schemeClr val="bg1"/>
                </a:solidFill>
                <a:ea typeface="Times New Roman" panose="02020603050405020304" pitchFamily="18" charset="0"/>
                <a:cs typeface="Times New Roman" panose="02020603050405020304" pitchFamily="18" charset="0"/>
              </a:rPr>
              <a:t>, que se administran de forma consecutiva a lo largo de un periodo de días o a veces de semanas.</a:t>
            </a:r>
            <a:endParaRPr lang="es-CO" sz="2800" dirty="0">
              <a:solidFill>
                <a:schemeClr val="bg1"/>
              </a:solidFill>
              <a:ea typeface="Calibri" panose="020F0502020204030204" pitchFamily="34" charset="0"/>
              <a:cs typeface="Times New Roman" panose="02020603050405020304" pitchFamily="18" charset="0"/>
            </a:endParaRPr>
          </a:p>
        </p:txBody>
      </p:sp>
      <p:sp>
        <p:nvSpPr>
          <p:cNvPr id="9" name="Rectángulo 8"/>
          <p:cNvSpPr>
            <a:spLocks noGrp="1" noSelect="1" noRot="1" noMove="1" noResize="1" noEditPoints="1" noAdjustHandles="1" noChangeArrowheads="1" noChangeShapeType="1" noTextEdit="1"/>
          </p:cNvSpPr>
          <p:nvPr>
            <p:custDataLst>
              <p:tags r:id="rId4"/>
            </p:custDataLst>
          </p:nvPr>
        </p:nvSpPr>
        <p:spPr>
          <a:xfrm>
            <a:off x="3954163" y="4688711"/>
            <a:ext cx="4572000" cy="970779"/>
          </a:xfrm>
          <a:prstGeom prst="rect">
            <a:avLst/>
          </a:prstGeom>
        </p:spPr>
        <p:txBody>
          <a:bodyPr>
            <a:spAutoFit/>
          </a:bodyPr>
          <a:lstStyle/>
          <a:p>
            <a:pPr marL="285750" lvl="0" indent="-285750" algn="just" fontAlgn="base">
              <a:lnSpc>
                <a:spcPts val="1680"/>
              </a:lnSpc>
              <a:spcBef>
                <a:spcPts val="1200"/>
              </a:spcBef>
              <a:spcAft>
                <a:spcPts val="1800"/>
              </a:spcAft>
              <a:buSzPct val="85000"/>
              <a:buFont typeface="Arial" panose="020B0604020202020204" pitchFamily="34" charset="0"/>
              <a:buChar char="•"/>
              <a:tabLst>
                <a:tab pos="457200" algn="l"/>
              </a:tabLst>
            </a:pPr>
            <a:r>
              <a:rPr lang="es-CO" dirty="0">
                <a:solidFill>
                  <a:schemeClr val="bg1"/>
                </a:solidFill>
                <a:ea typeface="Times New Roman" panose="02020603050405020304" pitchFamily="18" charset="0"/>
                <a:cs typeface="Times New Roman" panose="02020603050405020304" pitchFamily="18" charset="0"/>
              </a:rPr>
              <a:t>La mayoría de las vacunas necesitan tiempo para hacer efecto en el organismo, por lo tanto se deben </a:t>
            </a:r>
            <a:r>
              <a:rPr lang="es-CO" b="1" dirty="0">
                <a:solidFill>
                  <a:schemeClr val="bg1"/>
                </a:solidFill>
                <a:ea typeface="Times New Roman" panose="02020603050405020304" pitchFamily="18" charset="0"/>
                <a:cs typeface="Times New Roman" panose="02020603050405020304" pitchFamily="18" charset="0"/>
              </a:rPr>
              <a:t>administrar por lo menos con un mes de anticipación </a:t>
            </a:r>
            <a:r>
              <a:rPr lang="es-CO" dirty="0">
                <a:solidFill>
                  <a:schemeClr val="bg1"/>
                </a:solidFill>
                <a:ea typeface="Times New Roman" panose="02020603050405020304" pitchFamily="18" charset="0"/>
                <a:cs typeface="Times New Roman" panose="02020603050405020304" pitchFamily="18" charset="0"/>
              </a:rPr>
              <a:t>antes del viaje. </a:t>
            </a:r>
            <a:endParaRPr lang="es-CO" sz="2800" dirty="0">
              <a:solidFill>
                <a:schemeClr val="bg1"/>
              </a:solidFill>
              <a:ea typeface="Calibri" panose="020F0502020204030204" pitchFamily="34" charset="0"/>
              <a:cs typeface="Times New Roman" panose="02020603050405020304" pitchFamily="18" charset="0"/>
            </a:endParaRPr>
          </a:p>
        </p:txBody>
      </p:sp>
      <p:pic>
        <p:nvPicPr>
          <p:cNvPr id="10" name="Imagen 9"/>
          <p:cNvPicPr>
            <a:picLocks noGrp="1" noSelect="1" noRot="1" noMove="1" noResize="1" noEditPoints="1" noAdjustHandles="1" noChangeArrowheads="1" noChangeShapeType="1"/>
          </p:cNvPicPr>
          <p:nvPr>
            <p:custDataLst>
              <p:tags r:id="rId5"/>
            </p:custDataLst>
          </p:nvPr>
        </p:nvPicPr>
        <p:blipFill>
          <a:blip r:embed="rId7">
            <a:extLst>
              <a:ext uri="{28A0092B-C50C-407E-A947-70E740481C1C}">
                <a14:useLocalDpi xmlns:a14="http://schemas.microsoft.com/office/drawing/2010/main" val="0"/>
              </a:ext>
            </a:extLst>
          </a:blip>
          <a:stretch>
            <a:fillRect/>
          </a:stretch>
        </p:blipFill>
        <p:spPr>
          <a:xfrm>
            <a:off x="685928" y="1384306"/>
            <a:ext cx="2466975" cy="1847850"/>
          </a:xfrm>
          <a:prstGeom prst="rect">
            <a:avLst/>
          </a:prstGeom>
        </p:spPr>
      </p:pic>
    </p:spTree>
    <p:extLst>
      <p:ext uri="{BB962C8B-B14F-4D97-AF65-F5344CB8AC3E}">
        <p14:creationId xmlns:p14="http://schemas.microsoft.com/office/powerpoint/2010/main" val="182408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a:spLocks noGrp="1" noSelect="1" noRot="1" noMove="1" noResize="1" noEditPoints="1" noAdjustHandles="1" noChangeArrowheads="1" noChangeShapeType="1" noTextEdit="1"/>
          </p:cNvSpPr>
          <p:nvPr>
            <p:custDataLst>
              <p:tags r:id="rId1"/>
            </p:custDataLst>
          </p:nvPr>
        </p:nvSpPr>
        <p:spPr>
          <a:xfrm>
            <a:off x="214185" y="69745"/>
            <a:ext cx="4061253" cy="6722353"/>
          </a:xfrm>
          <a:prstGeom prst="rect">
            <a:avLst/>
          </a:prstGeom>
          <a:solidFill>
            <a:srgbClr val="001760"/>
          </a:solidFill>
        </p:spPr>
        <p:txBody>
          <a:bodyPr wrap="square">
            <a:spAutoFit/>
          </a:bodyPr>
          <a:lstStyle/>
          <a:p>
            <a:pPr fontAlgn="base">
              <a:lnSpc>
                <a:spcPts val="1680"/>
              </a:lnSpc>
              <a:spcBef>
                <a:spcPts val="1200"/>
              </a:spcBef>
              <a:spcAft>
                <a:spcPts val="1800"/>
              </a:spcAft>
            </a:pPr>
            <a:endParaRPr lang="es-CO" dirty="0" smtClean="0">
              <a:solidFill>
                <a:schemeClr val="bg1"/>
              </a:solidFill>
              <a:latin typeface="Helvetica" panose="020B0604020202020204" pitchFamily="34" charset="0"/>
              <a:ea typeface="Times New Roman" panose="02020603050405020304" pitchFamily="18" charset="0"/>
              <a:cs typeface="Helvetica" panose="020B0604020202020204" pitchFamily="34" charset="0"/>
            </a:endParaRPr>
          </a:p>
          <a:p>
            <a:pPr fontAlgn="base">
              <a:lnSpc>
                <a:spcPts val="1680"/>
              </a:lnSpc>
              <a:spcBef>
                <a:spcPts val="1200"/>
              </a:spcBef>
              <a:spcAft>
                <a:spcPts val="1800"/>
              </a:spcAft>
            </a:pPr>
            <a:r>
              <a:rPr lang="es-CO" dirty="0" smtClean="0">
                <a:solidFill>
                  <a:schemeClr val="bg1"/>
                </a:solidFill>
                <a:latin typeface="Helvetica" panose="020B0604020202020204" pitchFamily="34" charset="0"/>
                <a:ea typeface="Times New Roman" panose="02020603050405020304" pitchFamily="18" charset="0"/>
                <a:cs typeface="Helvetica" panose="020B0604020202020204" pitchFamily="34" charset="0"/>
              </a:rPr>
              <a:t>En </a:t>
            </a:r>
            <a:r>
              <a:rPr lang="es-CO" dirty="0">
                <a:solidFill>
                  <a:schemeClr val="bg1"/>
                </a:solidFill>
                <a:latin typeface="Helvetica" panose="020B0604020202020204" pitchFamily="34" charset="0"/>
                <a:ea typeface="Times New Roman" panose="02020603050405020304" pitchFamily="18" charset="0"/>
                <a:cs typeface="Helvetica" panose="020B0604020202020204" pitchFamily="34" charset="0"/>
              </a:rPr>
              <a:t>función de su plan de viaje, es posible que el médico les recomiende que, aparte de las vacunas ordinarias, usted se </a:t>
            </a:r>
            <a:r>
              <a:rPr lang="es-CO" dirty="0" smtClean="0">
                <a:solidFill>
                  <a:schemeClr val="bg1"/>
                </a:solidFill>
                <a:latin typeface="Helvetica" panose="020B0604020202020204" pitchFamily="34" charset="0"/>
                <a:ea typeface="Times New Roman" panose="02020603050405020304" pitchFamily="18" charset="0"/>
                <a:cs typeface="Helvetica" panose="020B0604020202020204" pitchFamily="34" charset="0"/>
              </a:rPr>
              <a:t>vacune </a:t>
            </a:r>
            <a:r>
              <a:rPr lang="es-CO" dirty="0">
                <a:solidFill>
                  <a:schemeClr val="bg1"/>
                </a:solidFill>
                <a:latin typeface="Helvetica" panose="020B0604020202020204" pitchFamily="34" charset="0"/>
                <a:ea typeface="Times New Roman" panose="02020603050405020304" pitchFamily="18" charset="0"/>
                <a:cs typeface="Helvetica" panose="020B0604020202020204" pitchFamily="34" charset="0"/>
              </a:rPr>
              <a:t>contra:</a:t>
            </a:r>
            <a:endParaRPr lang="es-CO" sz="2800"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marL="742950" lvl="1" indent="-285750" fontAlgn="base">
              <a:lnSpc>
                <a:spcPts val="1620"/>
              </a:lnSpc>
              <a:buSzPts val="1000"/>
              <a:buFont typeface="Wingdings" panose="05000000000000000000" pitchFamily="2" charset="2"/>
              <a:buChar char="§"/>
              <a:tabLst>
                <a:tab pos="457200" algn="l"/>
              </a:tabLst>
            </a:pPr>
            <a:r>
              <a:rPr lang="es-CO" dirty="0">
                <a:solidFill>
                  <a:schemeClr val="bg1"/>
                </a:solidFill>
                <a:latin typeface="Helvetica" panose="020B0604020202020204" pitchFamily="34" charset="0"/>
                <a:ea typeface="Times New Roman" panose="02020603050405020304" pitchFamily="18" charset="0"/>
                <a:cs typeface="Helvetica" panose="020B0604020202020204" pitchFamily="34" charset="0"/>
              </a:rPr>
              <a:t>la fiebre tifoidea</a:t>
            </a:r>
            <a:endParaRPr lang="es-CO" sz="2800"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marL="742950" lvl="1" indent="-285750" fontAlgn="base">
              <a:lnSpc>
                <a:spcPts val="1620"/>
              </a:lnSpc>
              <a:buSzPts val="1000"/>
              <a:buFont typeface="Wingdings" panose="05000000000000000000" pitchFamily="2" charset="2"/>
              <a:buChar char="§"/>
              <a:tabLst>
                <a:tab pos="457200" algn="l"/>
              </a:tabLst>
            </a:pPr>
            <a:r>
              <a:rPr lang="es-CO" dirty="0">
                <a:solidFill>
                  <a:schemeClr val="bg1"/>
                </a:solidFill>
                <a:latin typeface="Helvetica" panose="020B0604020202020204" pitchFamily="34" charset="0"/>
                <a:ea typeface="Times New Roman" panose="02020603050405020304" pitchFamily="18" charset="0"/>
                <a:cs typeface="Helvetica" panose="020B0604020202020204" pitchFamily="34" charset="0"/>
              </a:rPr>
              <a:t>la hepatitis A y B</a:t>
            </a:r>
            <a:endParaRPr lang="es-CO" sz="2800"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marL="742950" lvl="1" indent="-285750" fontAlgn="base">
              <a:lnSpc>
                <a:spcPts val="1620"/>
              </a:lnSpc>
              <a:buSzPts val="1000"/>
              <a:buFont typeface="Wingdings" panose="05000000000000000000" pitchFamily="2" charset="2"/>
              <a:buChar char="§"/>
              <a:tabLst>
                <a:tab pos="457200" algn="l"/>
              </a:tabLst>
            </a:pPr>
            <a:r>
              <a:rPr lang="es-CO" dirty="0">
                <a:solidFill>
                  <a:schemeClr val="bg1"/>
                </a:solidFill>
                <a:latin typeface="Helvetica" panose="020B0604020202020204" pitchFamily="34" charset="0"/>
                <a:ea typeface="Times New Roman" panose="02020603050405020304" pitchFamily="18" charset="0"/>
                <a:cs typeface="Helvetica" panose="020B0604020202020204" pitchFamily="34" charset="0"/>
              </a:rPr>
              <a:t>la fiebre amarilla</a:t>
            </a:r>
            <a:endParaRPr lang="es-CO" sz="2800"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marL="742950" lvl="1" indent="-285750" fontAlgn="base">
              <a:lnSpc>
                <a:spcPts val="1620"/>
              </a:lnSpc>
              <a:buSzPts val="1000"/>
              <a:buFont typeface="Wingdings" panose="05000000000000000000" pitchFamily="2" charset="2"/>
              <a:buChar char="§"/>
              <a:tabLst>
                <a:tab pos="457200" algn="l"/>
              </a:tabLst>
            </a:pPr>
            <a:r>
              <a:rPr lang="es-CO" dirty="0">
                <a:solidFill>
                  <a:schemeClr val="bg1"/>
                </a:solidFill>
                <a:latin typeface="Helvetica" panose="020B0604020202020204" pitchFamily="34" charset="0"/>
                <a:ea typeface="Times New Roman" panose="02020603050405020304" pitchFamily="18" charset="0"/>
                <a:cs typeface="Helvetica" panose="020B0604020202020204" pitchFamily="34" charset="0"/>
              </a:rPr>
              <a:t>la encefalitis Japonesa B</a:t>
            </a:r>
            <a:endParaRPr lang="es-CO" sz="2800"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marL="742950" lvl="1" indent="-285750" fontAlgn="base">
              <a:lnSpc>
                <a:spcPts val="1620"/>
              </a:lnSpc>
              <a:buSzPts val="1000"/>
              <a:buFont typeface="Wingdings" panose="05000000000000000000" pitchFamily="2" charset="2"/>
              <a:buChar char="§"/>
              <a:tabLst>
                <a:tab pos="457200" algn="l"/>
              </a:tabLst>
            </a:pPr>
            <a:r>
              <a:rPr lang="es-CO" dirty="0">
                <a:solidFill>
                  <a:schemeClr val="bg1"/>
                </a:solidFill>
                <a:latin typeface="Helvetica" panose="020B0604020202020204" pitchFamily="34" charset="0"/>
                <a:ea typeface="Times New Roman" panose="02020603050405020304" pitchFamily="18" charset="0"/>
                <a:cs typeface="Helvetica" panose="020B0604020202020204" pitchFamily="34" charset="0"/>
              </a:rPr>
              <a:t>la meningitis</a:t>
            </a:r>
            <a:endParaRPr lang="es-CO" sz="2800"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marL="742950" lvl="1" indent="-285750" fontAlgn="base">
              <a:lnSpc>
                <a:spcPts val="1620"/>
              </a:lnSpc>
              <a:buSzPts val="1000"/>
              <a:buFont typeface="Wingdings" panose="05000000000000000000" pitchFamily="2" charset="2"/>
              <a:buChar char="§"/>
              <a:tabLst>
                <a:tab pos="457200" algn="l"/>
              </a:tabLst>
            </a:pPr>
            <a:r>
              <a:rPr lang="es-CO" dirty="0">
                <a:solidFill>
                  <a:schemeClr val="bg1"/>
                </a:solidFill>
                <a:latin typeface="Helvetica" panose="020B0604020202020204" pitchFamily="34" charset="0"/>
                <a:ea typeface="Times New Roman" panose="02020603050405020304" pitchFamily="18" charset="0"/>
                <a:cs typeface="Helvetica" panose="020B0604020202020204" pitchFamily="34" charset="0"/>
              </a:rPr>
              <a:t>la rabia</a:t>
            </a:r>
            <a:endParaRPr lang="es-CO" sz="2800"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marL="742950" lvl="1" indent="-285750" fontAlgn="base">
              <a:lnSpc>
                <a:spcPts val="1620"/>
              </a:lnSpc>
              <a:buSzPts val="1000"/>
              <a:buFont typeface="Wingdings" panose="05000000000000000000" pitchFamily="2" charset="2"/>
              <a:buChar char="§"/>
              <a:tabLst>
                <a:tab pos="457200" algn="l"/>
              </a:tabLst>
            </a:pPr>
            <a:r>
              <a:rPr lang="es-CO" dirty="0">
                <a:solidFill>
                  <a:schemeClr val="bg1"/>
                </a:solidFill>
                <a:latin typeface="Helvetica" panose="020B0604020202020204" pitchFamily="34" charset="0"/>
                <a:ea typeface="Times New Roman" panose="02020603050405020304" pitchFamily="18" charset="0"/>
                <a:cs typeface="Helvetica" panose="020B0604020202020204" pitchFamily="34" charset="0"/>
              </a:rPr>
              <a:t>el </a:t>
            </a:r>
            <a:r>
              <a:rPr lang="es-CO" dirty="0" smtClean="0">
                <a:solidFill>
                  <a:schemeClr val="bg1"/>
                </a:solidFill>
                <a:latin typeface="Helvetica" panose="020B0604020202020204" pitchFamily="34" charset="0"/>
                <a:ea typeface="Times New Roman" panose="02020603050405020304" pitchFamily="18" charset="0"/>
                <a:cs typeface="Helvetica" panose="020B0604020202020204" pitchFamily="34" charset="0"/>
              </a:rPr>
              <a:t>tétanos</a:t>
            </a:r>
          </a:p>
          <a:p>
            <a:pPr marL="342900" lvl="0" indent="-342900" fontAlgn="base">
              <a:lnSpc>
                <a:spcPts val="1620"/>
              </a:lnSpc>
              <a:spcAft>
                <a:spcPts val="0"/>
              </a:spcAft>
              <a:buSzPts val="1000"/>
              <a:buFont typeface="Symbol" panose="05050102010706020507" pitchFamily="18" charset="2"/>
              <a:buChar char=""/>
              <a:tabLst>
                <a:tab pos="457200" algn="l"/>
              </a:tabLst>
            </a:pPr>
            <a:endParaRPr lang="es-CO" sz="2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pPr marL="342900" lvl="0" indent="-342900" fontAlgn="base">
              <a:lnSpc>
                <a:spcPts val="1620"/>
              </a:lnSpc>
              <a:spcAft>
                <a:spcPts val="0"/>
              </a:spcAft>
              <a:buSzPts val="1000"/>
              <a:buFont typeface="Symbol" panose="05050102010706020507" pitchFamily="18" charset="2"/>
              <a:buChar char=""/>
              <a:tabLst>
                <a:tab pos="457200" algn="l"/>
              </a:tabLst>
            </a:pPr>
            <a:endParaRPr lang="es-CO" sz="2800" dirty="0" smtClean="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marL="342900" lvl="0" indent="-342900" fontAlgn="base">
              <a:lnSpc>
                <a:spcPts val="1620"/>
              </a:lnSpc>
              <a:spcAft>
                <a:spcPts val="0"/>
              </a:spcAft>
              <a:buSzPts val="1000"/>
              <a:buFont typeface="Symbol" panose="05050102010706020507" pitchFamily="18" charset="2"/>
              <a:buChar char=""/>
              <a:tabLst>
                <a:tab pos="457200" algn="l"/>
              </a:tabLst>
            </a:pPr>
            <a:endParaRPr lang="es-CO" sz="2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pPr lvl="0" fontAlgn="base">
              <a:lnSpc>
                <a:spcPts val="1620"/>
              </a:lnSpc>
              <a:spcAft>
                <a:spcPts val="0"/>
              </a:spcAft>
              <a:buSzPts val="1000"/>
              <a:tabLst>
                <a:tab pos="457200" algn="l"/>
              </a:tabLst>
            </a:pPr>
            <a:endParaRPr lang="es-CO" sz="2800" dirty="0" smtClean="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fontAlgn="base">
              <a:lnSpc>
                <a:spcPts val="1620"/>
              </a:lnSpc>
              <a:buSzPts val="1000"/>
              <a:tabLst>
                <a:tab pos="457200" algn="l"/>
              </a:tabLst>
            </a:pPr>
            <a:r>
              <a:rPr lang="es-CO" sz="2800" dirty="0">
                <a:solidFill>
                  <a:schemeClr val="bg1"/>
                </a:solidFill>
                <a:latin typeface="Arial Black" panose="020B0A04020102020204" pitchFamily="34" charset="0"/>
                <a:ea typeface="Times New Roman" panose="02020603050405020304" pitchFamily="18" charset="0"/>
                <a:cs typeface="Times New Roman" panose="02020603050405020304" pitchFamily="18" charset="0"/>
              </a:rPr>
              <a:t>Asegúrese </a:t>
            </a:r>
            <a:r>
              <a:rPr lang="es-CO" sz="2800" dirty="0" smtClean="0">
                <a:solidFill>
                  <a:schemeClr val="bg1"/>
                </a:solidFill>
                <a:latin typeface="Arial Black" panose="020B0A04020102020204" pitchFamily="34" charset="0"/>
                <a:ea typeface="Times New Roman" panose="02020603050405020304" pitchFamily="18" charset="0"/>
                <a:cs typeface="Times New Roman" panose="02020603050405020304" pitchFamily="18" charset="0"/>
              </a:rPr>
              <a:t>también</a:t>
            </a:r>
          </a:p>
          <a:p>
            <a:pPr fontAlgn="base">
              <a:lnSpc>
                <a:spcPts val="1620"/>
              </a:lnSpc>
              <a:buSzPts val="1000"/>
              <a:tabLst>
                <a:tab pos="457200" algn="l"/>
              </a:tabLst>
            </a:pPr>
            <a:endParaRPr lang="es-CO" sz="2800" dirty="0">
              <a:solidFill>
                <a:schemeClr val="bg1"/>
              </a:solidFill>
              <a:latin typeface="Arial Black" panose="020B0A04020102020204" pitchFamily="34" charset="0"/>
              <a:ea typeface="Times New Roman" panose="02020603050405020304" pitchFamily="18" charset="0"/>
              <a:cs typeface="Times New Roman" panose="02020603050405020304" pitchFamily="18" charset="0"/>
            </a:endParaRPr>
          </a:p>
          <a:p>
            <a:pPr fontAlgn="base">
              <a:lnSpc>
                <a:spcPts val="1620"/>
              </a:lnSpc>
              <a:buSzPts val="1000"/>
              <a:tabLst>
                <a:tab pos="457200" algn="l"/>
              </a:tabLst>
            </a:pPr>
            <a:r>
              <a:rPr lang="es-CO" sz="2800" dirty="0" smtClean="0">
                <a:solidFill>
                  <a:schemeClr val="bg1"/>
                </a:solidFill>
                <a:latin typeface="Arial Black" panose="020B0A04020102020204" pitchFamily="34" charset="0"/>
                <a:ea typeface="Times New Roman" panose="02020603050405020304" pitchFamily="18" charset="0"/>
                <a:cs typeface="Times New Roman" panose="02020603050405020304" pitchFamily="18" charset="0"/>
              </a:rPr>
              <a:t>de </a:t>
            </a:r>
            <a:r>
              <a:rPr lang="es-CO" sz="2800" dirty="0">
                <a:solidFill>
                  <a:schemeClr val="bg1"/>
                </a:solidFill>
                <a:latin typeface="Arial Black" panose="020B0A04020102020204" pitchFamily="34" charset="0"/>
                <a:ea typeface="Times New Roman" panose="02020603050405020304" pitchFamily="18" charset="0"/>
                <a:cs typeface="Times New Roman" panose="02020603050405020304" pitchFamily="18" charset="0"/>
              </a:rPr>
              <a:t>llevar consigo </a:t>
            </a:r>
            <a:r>
              <a:rPr lang="es-CO" sz="2800" dirty="0" smtClean="0">
                <a:solidFill>
                  <a:schemeClr val="bg1"/>
                </a:solidFill>
                <a:latin typeface="Arial Black" panose="020B0A04020102020204" pitchFamily="34" charset="0"/>
                <a:ea typeface="Times New Roman" panose="02020603050405020304" pitchFamily="18" charset="0"/>
                <a:cs typeface="Times New Roman" panose="02020603050405020304" pitchFamily="18" charset="0"/>
              </a:rPr>
              <a:t>el</a:t>
            </a:r>
          </a:p>
          <a:p>
            <a:pPr fontAlgn="base">
              <a:lnSpc>
                <a:spcPts val="1620"/>
              </a:lnSpc>
              <a:buSzPts val="1000"/>
              <a:tabLst>
                <a:tab pos="457200" algn="l"/>
              </a:tabLst>
            </a:pPr>
            <a:endParaRPr lang="es-CO" sz="2800" dirty="0">
              <a:solidFill>
                <a:schemeClr val="bg1"/>
              </a:solidFill>
              <a:latin typeface="Arial Black" panose="020B0A04020102020204" pitchFamily="34" charset="0"/>
              <a:ea typeface="Times New Roman" panose="02020603050405020304" pitchFamily="18" charset="0"/>
              <a:cs typeface="Times New Roman" panose="02020603050405020304" pitchFamily="18" charset="0"/>
            </a:endParaRPr>
          </a:p>
          <a:p>
            <a:pPr fontAlgn="base">
              <a:lnSpc>
                <a:spcPts val="1620"/>
              </a:lnSpc>
              <a:buSzPts val="1000"/>
              <a:tabLst>
                <a:tab pos="457200" algn="l"/>
              </a:tabLst>
            </a:pPr>
            <a:r>
              <a:rPr lang="es-CO" sz="2800" dirty="0" smtClean="0">
                <a:solidFill>
                  <a:schemeClr val="bg1"/>
                </a:solidFill>
                <a:latin typeface="Arial Black" panose="020B0A04020102020204" pitchFamily="34" charset="0"/>
                <a:ea typeface="Times New Roman" panose="02020603050405020304" pitchFamily="18" charset="0"/>
                <a:cs typeface="Times New Roman" panose="02020603050405020304" pitchFamily="18" charset="0"/>
              </a:rPr>
              <a:t>carne de</a:t>
            </a:r>
          </a:p>
          <a:p>
            <a:pPr fontAlgn="base">
              <a:lnSpc>
                <a:spcPts val="1620"/>
              </a:lnSpc>
              <a:buSzPts val="1000"/>
              <a:tabLst>
                <a:tab pos="457200" algn="l"/>
              </a:tabLst>
            </a:pPr>
            <a:endParaRPr lang="es-CO" sz="2800" dirty="0">
              <a:solidFill>
                <a:schemeClr val="bg1"/>
              </a:solidFill>
              <a:latin typeface="Arial Black" panose="020B0A04020102020204" pitchFamily="34" charset="0"/>
              <a:ea typeface="Times New Roman" panose="02020603050405020304" pitchFamily="18" charset="0"/>
              <a:cs typeface="Times New Roman" panose="02020603050405020304" pitchFamily="18" charset="0"/>
            </a:endParaRPr>
          </a:p>
          <a:p>
            <a:pPr fontAlgn="base">
              <a:lnSpc>
                <a:spcPts val="1620"/>
              </a:lnSpc>
              <a:buSzPts val="1000"/>
              <a:tabLst>
                <a:tab pos="457200" algn="l"/>
              </a:tabLst>
            </a:pPr>
            <a:r>
              <a:rPr lang="es-CO" sz="2800" dirty="0" smtClean="0">
                <a:solidFill>
                  <a:schemeClr val="bg1"/>
                </a:solidFill>
                <a:latin typeface="Arial Black" panose="020B0A04020102020204" pitchFamily="34" charset="0"/>
                <a:ea typeface="Times New Roman" panose="02020603050405020304" pitchFamily="18" charset="0"/>
                <a:cs typeface="Times New Roman" panose="02020603050405020304" pitchFamily="18" charset="0"/>
              </a:rPr>
              <a:t>vacunación</a:t>
            </a:r>
            <a:r>
              <a:rPr lang="es-CO" sz="2800" dirty="0">
                <a:solidFill>
                  <a:schemeClr val="bg1"/>
                </a:solidFill>
                <a:latin typeface="Arial Black" panose="020B0A04020102020204" pitchFamily="34" charset="0"/>
                <a:ea typeface="Times New Roman" panose="02020603050405020304" pitchFamily="18" charset="0"/>
                <a:cs typeface="Times New Roman" panose="02020603050405020304" pitchFamily="18" charset="0"/>
              </a:rPr>
              <a:t>.</a:t>
            </a:r>
            <a:endParaRPr lang="es-CO" sz="4000" dirty="0">
              <a:solidFill>
                <a:schemeClr val="bg1"/>
              </a:solidFill>
              <a:latin typeface="Arial Black" panose="020B0A04020102020204" pitchFamily="34" charset="0"/>
              <a:ea typeface="Calibri" panose="020F0502020204030204" pitchFamily="34" charset="0"/>
              <a:cs typeface="Times New Roman" panose="02020603050405020304" pitchFamily="18" charset="0"/>
            </a:endParaRPr>
          </a:p>
          <a:p>
            <a:pPr lvl="0" fontAlgn="base">
              <a:lnSpc>
                <a:spcPts val="1620"/>
              </a:lnSpc>
              <a:spcAft>
                <a:spcPts val="0"/>
              </a:spcAft>
              <a:buSzPts val="1000"/>
              <a:tabLst>
                <a:tab pos="457200" algn="l"/>
              </a:tabLst>
            </a:pPr>
            <a:endParaRPr lang="es-CO" sz="2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pPr lvl="0" fontAlgn="base">
              <a:lnSpc>
                <a:spcPts val="1620"/>
              </a:lnSpc>
              <a:spcAft>
                <a:spcPts val="0"/>
              </a:spcAft>
              <a:buSzPts val="1000"/>
              <a:tabLst>
                <a:tab pos="457200" algn="l"/>
              </a:tabLst>
            </a:pPr>
            <a:endParaRPr lang="es-CO" sz="2800" dirty="0" smtClean="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lvl="0" fontAlgn="base">
              <a:lnSpc>
                <a:spcPts val="1620"/>
              </a:lnSpc>
              <a:spcAft>
                <a:spcPts val="0"/>
              </a:spcAft>
              <a:buSzPts val="1000"/>
              <a:tabLst>
                <a:tab pos="457200" algn="l"/>
              </a:tabLst>
            </a:pPr>
            <a:endParaRPr lang="es-CO" sz="2800" dirty="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lvl="0" fontAlgn="base">
              <a:lnSpc>
                <a:spcPts val="1620"/>
              </a:lnSpc>
              <a:spcAft>
                <a:spcPts val="0"/>
              </a:spcAft>
              <a:buSzPts val="1000"/>
              <a:tabLst>
                <a:tab pos="457200" algn="l"/>
              </a:tabLst>
            </a:pPr>
            <a:endParaRPr lang="es-CO" sz="2800" dirty="0" smtClean="0">
              <a:solidFill>
                <a:schemeClr val="bg1"/>
              </a:solidFill>
              <a:latin typeface="Helvetica" panose="020B0604020202020204" pitchFamily="34" charset="0"/>
              <a:ea typeface="Calibri" panose="020F0502020204030204" pitchFamily="34" charset="0"/>
              <a:cs typeface="Helvetica" panose="020B0604020202020204" pitchFamily="34" charset="0"/>
            </a:endParaRPr>
          </a:p>
          <a:p>
            <a:pPr lvl="0" fontAlgn="base">
              <a:lnSpc>
                <a:spcPts val="1620"/>
              </a:lnSpc>
              <a:spcAft>
                <a:spcPts val="0"/>
              </a:spcAft>
              <a:buSzPts val="1000"/>
              <a:tabLst>
                <a:tab pos="457200" algn="l"/>
              </a:tabLst>
            </a:pPr>
            <a:endParaRPr lang="es-CO" sz="2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a:p>
            <a:pPr marL="342900" lvl="0" indent="-342900" fontAlgn="base">
              <a:lnSpc>
                <a:spcPts val="1620"/>
              </a:lnSpc>
              <a:spcAft>
                <a:spcPts val="0"/>
              </a:spcAft>
              <a:buSzPts val="1000"/>
              <a:buFont typeface="Symbol" panose="05050102010706020507" pitchFamily="18" charset="2"/>
              <a:buChar char=""/>
              <a:tabLst>
                <a:tab pos="457200" algn="l"/>
              </a:tabLst>
            </a:pPr>
            <a:endParaRPr lang="es-CO" sz="2800" dirty="0">
              <a:solidFill>
                <a:schemeClr val="bg1"/>
              </a:solidFill>
              <a:effectLst/>
              <a:latin typeface="Helvetica" panose="020B0604020202020204" pitchFamily="34" charset="0"/>
              <a:ea typeface="Calibri" panose="020F0502020204030204" pitchFamily="34" charset="0"/>
              <a:cs typeface="Helvetica" panose="020B0604020202020204" pitchFamily="34" charset="0"/>
            </a:endParaRPr>
          </a:p>
        </p:txBody>
      </p:sp>
      <p:pic>
        <p:nvPicPr>
          <p:cNvPr id="5" name="Imagen 4"/>
          <p:cNvPicPr>
            <a:picLocks noGrp="1" noSelect="1" noRot="1" noMove="1" noResize="1" noEditPoints="1" noAdjustHandles="1" noChangeArrowheads="1" noChangeShapeType="1"/>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2166551" y="330071"/>
            <a:ext cx="6977449" cy="6527929"/>
          </a:xfrm>
          <a:prstGeom prst="rect">
            <a:avLst/>
          </a:prstGeom>
        </p:spPr>
      </p:pic>
    </p:spTree>
    <p:extLst>
      <p:ext uri="{BB962C8B-B14F-4D97-AF65-F5344CB8AC3E}">
        <p14:creationId xmlns:p14="http://schemas.microsoft.com/office/powerpoint/2010/main" val="3408089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wipe(down)">
                                      <p:cBhvr>
                                        <p:cTn id="14" dur="5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1000"/>
                                        <p:tgtEl>
                                          <p:spTgt spid="2">
                                            <p:txEl>
                                              <p:pRg st="4" end="4"/>
                                            </p:txEl>
                                          </p:spTgt>
                                        </p:tgtEl>
                                      </p:cBhvr>
                                    </p:animEffect>
                                    <p:anim calcmode="lin" valueType="num">
                                      <p:cBhvr>
                                        <p:cTn id="2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1000"/>
                                        <p:tgtEl>
                                          <p:spTgt spid="2">
                                            <p:txEl>
                                              <p:pRg st="5" end="5"/>
                                            </p:txEl>
                                          </p:spTgt>
                                        </p:tgtEl>
                                      </p:cBhvr>
                                    </p:animEffect>
                                    <p:anim calcmode="lin" valueType="num">
                                      <p:cBhvr>
                                        <p:cTn id="3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fade">
                                      <p:cBhvr>
                                        <p:cTn id="40" dur="1000"/>
                                        <p:tgtEl>
                                          <p:spTgt spid="2">
                                            <p:txEl>
                                              <p:pRg st="6" end="6"/>
                                            </p:txEl>
                                          </p:spTgt>
                                        </p:tgtEl>
                                      </p:cBhvr>
                                    </p:animEffect>
                                    <p:anim calcmode="lin" valueType="num">
                                      <p:cBhvr>
                                        <p:cTn id="41"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fade">
                                      <p:cBhvr>
                                        <p:cTn id="47" dur="1000"/>
                                        <p:tgtEl>
                                          <p:spTgt spid="2">
                                            <p:txEl>
                                              <p:pRg st="7" end="7"/>
                                            </p:txEl>
                                          </p:spTgt>
                                        </p:tgtEl>
                                      </p:cBhvr>
                                    </p:animEffect>
                                    <p:anim calcmode="lin" valueType="num">
                                      <p:cBhvr>
                                        <p:cTn id="4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
                                            <p:txEl>
                                              <p:pRg st="8" end="8"/>
                                            </p:txEl>
                                          </p:spTgt>
                                        </p:tgtEl>
                                        <p:attrNameLst>
                                          <p:attrName>style.visibility</p:attrName>
                                        </p:attrNameLst>
                                      </p:cBhvr>
                                      <p:to>
                                        <p:strVal val="visible"/>
                                      </p:to>
                                    </p:set>
                                    <p:animEffect transition="in" filter="fade">
                                      <p:cBhvr>
                                        <p:cTn id="54" dur="1000"/>
                                        <p:tgtEl>
                                          <p:spTgt spid="2">
                                            <p:txEl>
                                              <p:pRg st="8" end="8"/>
                                            </p:txEl>
                                          </p:spTgt>
                                        </p:tgtEl>
                                      </p:cBhvr>
                                    </p:animEffect>
                                    <p:anim calcmode="lin" valueType="num">
                                      <p:cBhvr>
                                        <p:cTn id="55"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5" presetClass="entr" presetSubtype="0"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2000"/>
                                        <p:tgtEl>
                                          <p:spTgt spid="5"/>
                                        </p:tgtEl>
                                      </p:cBhvr>
                                    </p:animEffect>
                                    <p:anim calcmode="lin" valueType="num">
                                      <p:cBhvr>
                                        <p:cTn id="62" dur="2000" fill="hold"/>
                                        <p:tgtEl>
                                          <p:spTgt spid="5"/>
                                        </p:tgtEl>
                                        <p:attrNameLst>
                                          <p:attrName>ppt_w</p:attrName>
                                        </p:attrNameLst>
                                      </p:cBhvr>
                                      <p:tavLst>
                                        <p:tav tm="0" fmla="#ppt_w*sin(2.5*pi*$)">
                                          <p:val>
                                            <p:fltVal val="0"/>
                                          </p:val>
                                        </p:tav>
                                        <p:tav tm="100000">
                                          <p:val>
                                            <p:fltVal val="1"/>
                                          </p:val>
                                        </p:tav>
                                      </p:tavLst>
                                    </p:anim>
                                    <p:anim calcmode="lin" valueType="num">
                                      <p:cBhvr>
                                        <p:cTn id="63"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Grp="1" noSelect="1" noRot="1" noMove="1" noResize="1" noEditPoints="1" noAdjustHandles="1" noChangeArrowheads="1" noChangeShapeType="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ángulo 1"/>
          <p:cNvSpPr>
            <a:spLocks noGrp="1" noSelect="1" noRot="1" noMove="1" noResize="1" noEditPoints="1" noAdjustHandles="1" noChangeArrowheads="1" noChangeShapeType="1" noTextEdit="1"/>
          </p:cNvSpPr>
          <p:nvPr>
            <p:custDataLst>
              <p:tags r:id="rId2"/>
            </p:custDataLst>
          </p:nvPr>
        </p:nvSpPr>
        <p:spPr>
          <a:xfrm>
            <a:off x="284203" y="4941547"/>
            <a:ext cx="8859797" cy="1200329"/>
          </a:xfrm>
          <a:prstGeom prst="rect">
            <a:avLst/>
          </a:prstGeom>
        </p:spPr>
        <p:txBody>
          <a:bodyPr wrap="square">
            <a:spAutoFit/>
          </a:bodyPr>
          <a:lstStyle/>
          <a:p>
            <a:pPr algn="just" fontAlgn="base"/>
            <a:r>
              <a:rPr lang="es-CO" sz="2400" b="1" dirty="0">
                <a:latin typeface="Calibri Light" panose="020F0302020204030204" pitchFamily="34" charset="0"/>
                <a:ea typeface="Times New Roman" panose="02020603050405020304" pitchFamily="18" charset="0"/>
                <a:cs typeface="Times New Roman" panose="02020603050405020304" pitchFamily="18" charset="0"/>
              </a:rPr>
              <a:t>Visite el sitio web de los Centros para el Control y la Prevención de Enfermedades (CDC, por su siglas en inglés) para encontrar información sobre el listado de vacunas recomendadas o imprescindibles </a:t>
            </a:r>
            <a:r>
              <a:rPr lang="es-CO" sz="2400" b="1" dirty="0" smtClean="0">
                <a:latin typeface="Calibri Light" panose="020F0302020204030204" pitchFamily="34" charset="0"/>
                <a:ea typeface="Times New Roman" panose="02020603050405020304" pitchFamily="18" charset="0"/>
                <a:cs typeface="Times New Roman" panose="02020603050405020304" pitchFamily="18" charset="0"/>
              </a:rPr>
              <a:t>.</a:t>
            </a:r>
          </a:p>
        </p:txBody>
      </p:sp>
      <p:sp>
        <p:nvSpPr>
          <p:cNvPr id="5" name="Rectángulo 4"/>
          <p:cNvSpPr>
            <a:spLocks noGrp="1" noSelect="1" noRot="1" noMove="1" noResize="1" noEditPoints="1" noAdjustHandles="1" noChangeArrowheads="1" noChangeShapeType="1" noTextEdit="1"/>
          </p:cNvSpPr>
          <p:nvPr>
            <p:custDataLst>
              <p:tags r:id="rId3"/>
            </p:custDataLst>
          </p:nvPr>
        </p:nvSpPr>
        <p:spPr>
          <a:xfrm>
            <a:off x="284204" y="412062"/>
            <a:ext cx="8711516" cy="954107"/>
          </a:xfrm>
          <a:prstGeom prst="rect">
            <a:avLst/>
          </a:prstGeom>
        </p:spPr>
        <p:txBody>
          <a:bodyPr wrap="square">
            <a:spAutoFit/>
          </a:bodyPr>
          <a:lstStyle/>
          <a:p>
            <a:r>
              <a:rPr lang="es-CO" sz="2800" u="sng" dirty="0"/>
              <a:t>http://wwwnc.cdc.gov/travel/destinations/traveler/none/colombia</a:t>
            </a:r>
          </a:p>
        </p:txBody>
      </p:sp>
    </p:spTree>
    <p:extLst>
      <p:ext uri="{BB962C8B-B14F-4D97-AF65-F5344CB8AC3E}">
        <p14:creationId xmlns:p14="http://schemas.microsoft.com/office/powerpoint/2010/main" val="41626513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1983"/>
</p:tagLst>
</file>

<file path=ppt/tags/tag10.xml><?xml version="1.0" encoding="utf-8"?>
<p:tagLst xmlns:a="http://schemas.openxmlformats.org/drawingml/2006/main" xmlns:r="http://schemas.openxmlformats.org/officeDocument/2006/relationships" xmlns:p="http://schemas.openxmlformats.org/presentationml/2006/main">
  <p:tag name="SHAPE_LOCKS" val="1983"/>
</p:tagLst>
</file>

<file path=ppt/tags/tag11.xml><?xml version="1.0" encoding="utf-8"?>
<p:tagLst xmlns:a="http://schemas.openxmlformats.org/drawingml/2006/main" xmlns:r="http://schemas.openxmlformats.org/officeDocument/2006/relationships" xmlns:p="http://schemas.openxmlformats.org/presentationml/2006/main">
  <p:tag name="SHAPE_LOCKS" val="1983"/>
</p:tagLst>
</file>

<file path=ppt/tags/tag12.xml><?xml version="1.0" encoding="utf-8"?>
<p:tagLst xmlns:a="http://schemas.openxmlformats.org/drawingml/2006/main" xmlns:r="http://schemas.openxmlformats.org/officeDocument/2006/relationships" xmlns:p="http://schemas.openxmlformats.org/presentationml/2006/main">
  <p:tag name="SHAPE_LOCKS" val="1983"/>
</p:tagLst>
</file>

<file path=ppt/tags/tag13.xml><?xml version="1.0" encoding="utf-8"?>
<p:tagLst xmlns:a="http://schemas.openxmlformats.org/drawingml/2006/main" xmlns:r="http://schemas.openxmlformats.org/officeDocument/2006/relationships" xmlns:p="http://schemas.openxmlformats.org/presentationml/2006/main">
  <p:tag name="SHAPE_LOCKS" val="1983"/>
</p:tagLst>
</file>

<file path=ppt/tags/tag14.xml><?xml version="1.0" encoding="utf-8"?>
<p:tagLst xmlns:a="http://schemas.openxmlformats.org/drawingml/2006/main" xmlns:r="http://schemas.openxmlformats.org/officeDocument/2006/relationships" xmlns:p="http://schemas.openxmlformats.org/presentationml/2006/main">
  <p:tag name="SHAPE_LOCKS" val="1983"/>
</p:tagLst>
</file>

<file path=ppt/tags/tag15.xml><?xml version="1.0" encoding="utf-8"?>
<p:tagLst xmlns:a="http://schemas.openxmlformats.org/drawingml/2006/main" xmlns:r="http://schemas.openxmlformats.org/officeDocument/2006/relationships" xmlns:p="http://schemas.openxmlformats.org/presentationml/2006/main">
  <p:tag name="SHAPE_LOCKS" val="1983"/>
</p:tagLst>
</file>

<file path=ppt/tags/tag16.xml><?xml version="1.0" encoding="utf-8"?>
<p:tagLst xmlns:a="http://schemas.openxmlformats.org/drawingml/2006/main" xmlns:r="http://schemas.openxmlformats.org/officeDocument/2006/relationships" xmlns:p="http://schemas.openxmlformats.org/presentationml/2006/main">
  <p:tag name="SHAPE_LOCKS" val="1983"/>
</p:tagLst>
</file>

<file path=ppt/tags/tag17.xml><?xml version="1.0" encoding="utf-8"?>
<p:tagLst xmlns:a="http://schemas.openxmlformats.org/drawingml/2006/main" xmlns:r="http://schemas.openxmlformats.org/officeDocument/2006/relationships" xmlns:p="http://schemas.openxmlformats.org/presentationml/2006/main">
  <p:tag name="SHAPE_LOCKS" val="1983"/>
</p:tagLst>
</file>

<file path=ppt/tags/tag18.xml><?xml version="1.0" encoding="utf-8"?>
<p:tagLst xmlns:a="http://schemas.openxmlformats.org/drawingml/2006/main" xmlns:r="http://schemas.openxmlformats.org/officeDocument/2006/relationships" xmlns:p="http://schemas.openxmlformats.org/presentationml/2006/main">
  <p:tag name="SHAPE_LOCKS" val="1983"/>
</p:tagLst>
</file>

<file path=ppt/tags/tag19.xml><?xml version="1.0" encoding="utf-8"?>
<p:tagLst xmlns:a="http://schemas.openxmlformats.org/drawingml/2006/main" xmlns:r="http://schemas.openxmlformats.org/officeDocument/2006/relationships" xmlns:p="http://schemas.openxmlformats.org/presentationml/2006/main">
  <p:tag name="SHAPE_LOCKS" val="1983"/>
</p:tagLst>
</file>

<file path=ppt/tags/tag2.xml><?xml version="1.0" encoding="utf-8"?>
<p:tagLst xmlns:a="http://schemas.openxmlformats.org/drawingml/2006/main" xmlns:r="http://schemas.openxmlformats.org/officeDocument/2006/relationships" xmlns:p="http://schemas.openxmlformats.org/presentationml/2006/main">
  <p:tag name="SHAPE_LOCKS" val="1983"/>
</p:tagLst>
</file>

<file path=ppt/tags/tag20.xml><?xml version="1.0" encoding="utf-8"?>
<p:tagLst xmlns:a="http://schemas.openxmlformats.org/drawingml/2006/main" xmlns:r="http://schemas.openxmlformats.org/officeDocument/2006/relationships" xmlns:p="http://schemas.openxmlformats.org/presentationml/2006/main">
  <p:tag name="SHAPE_LOCKS" val="1983"/>
</p:tagLst>
</file>

<file path=ppt/tags/tag21.xml><?xml version="1.0" encoding="utf-8"?>
<p:tagLst xmlns:a="http://schemas.openxmlformats.org/drawingml/2006/main" xmlns:r="http://schemas.openxmlformats.org/officeDocument/2006/relationships" xmlns:p="http://schemas.openxmlformats.org/presentationml/2006/main">
  <p:tag name="SHAPE_LOCKS" val="1983"/>
</p:tagLst>
</file>

<file path=ppt/tags/tag22.xml><?xml version="1.0" encoding="utf-8"?>
<p:tagLst xmlns:a="http://schemas.openxmlformats.org/drawingml/2006/main" xmlns:r="http://schemas.openxmlformats.org/officeDocument/2006/relationships" xmlns:p="http://schemas.openxmlformats.org/presentationml/2006/main">
  <p:tag name="SHAPE_LOCKS" val="1983"/>
</p:tagLst>
</file>

<file path=ppt/tags/tag23.xml><?xml version="1.0" encoding="utf-8"?>
<p:tagLst xmlns:a="http://schemas.openxmlformats.org/drawingml/2006/main" xmlns:r="http://schemas.openxmlformats.org/officeDocument/2006/relationships" xmlns:p="http://schemas.openxmlformats.org/presentationml/2006/main">
  <p:tag name="SHAPE_LOCKS" val="1983"/>
</p:tagLst>
</file>

<file path=ppt/tags/tag24.xml><?xml version="1.0" encoding="utf-8"?>
<p:tagLst xmlns:a="http://schemas.openxmlformats.org/drawingml/2006/main" xmlns:r="http://schemas.openxmlformats.org/officeDocument/2006/relationships" xmlns:p="http://schemas.openxmlformats.org/presentationml/2006/main">
  <p:tag name="SHAPE_LOCKS" val="1983"/>
</p:tagLst>
</file>

<file path=ppt/tags/tag25.xml><?xml version="1.0" encoding="utf-8"?>
<p:tagLst xmlns:a="http://schemas.openxmlformats.org/drawingml/2006/main" xmlns:r="http://schemas.openxmlformats.org/officeDocument/2006/relationships" xmlns:p="http://schemas.openxmlformats.org/presentationml/2006/main">
  <p:tag name="SHAPE_LOCKS" val="1983"/>
</p:tagLst>
</file>

<file path=ppt/tags/tag26.xml><?xml version="1.0" encoding="utf-8"?>
<p:tagLst xmlns:a="http://schemas.openxmlformats.org/drawingml/2006/main" xmlns:r="http://schemas.openxmlformats.org/officeDocument/2006/relationships" xmlns:p="http://schemas.openxmlformats.org/presentationml/2006/main">
  <p:tag name="SHAPE_LOCKS" val="1983"/>
</p:tagLst>
</file>

<file path=ppt/tags/tag27.xml><?xml version="1.0" encoding="utf-8"?>
<p:tagLst xmlns:a="http://schemas.openxmlformats.org/drawingml/2006/main" xmlns:r="http://schemas.openxmlformats.org/officeDocument/2006/relationships" xmlns:p="http://schemas.openxmlformats.org/presentationml/2006/main">
  <p:tag name="SHAPE_LOCKS" val="1983"/>
</p:tagLst>
</file>

<file path=ppt/tags/tag28.xml><?xml version="1.0" encoding="utf-8"?>
<p:tagLst xmlns:a="http://schemas.openxmlformats.org/drawingml/2006/main" xmlns:r="http://schemas.openxmlformats.org/officeDocument/2006/relationships" xmlns:p="http://schemas.openxmlformats.org/presentationml/2006/main">
  <p:tag name="SHAPE_LOCKS" val="1983"/>
</p:tagLst>
</file>

<file path=ppt/tags/tag29.xml><?xml version="1.0" encoding="utf-8"?>
<p:tagLst xmlns:a="http://schemas.openxmlformats.org/drawingml/2006/main" xmlns:r="http://schemas.openxmlformats.org/officeDocument/2006/relationships" xmlns:p="http://schemas.openxmlformats.org/presentationml/2006/main">
  <p:tag name="SHAPE_LOCKS" val="1983"/>
</p:tagLst>
</file>

<file path=ppt/tags/tag3.xml><?xml version="1.0" encoding="utf-8"?>
<p:tagLst xmlns:a="http://schemas.openxmlformats.org/drawingml/2006/main" xmlns:r="http://schemas.openxmlformats.org/officeDocument/2006/relationships" xmlns:p="http://schemas.openxmlformats.org/presentationml/2006/main">
  <p:tag name="SHAPE_LOCKS" val="1983"/>
</p:tagLst>
</file>

<file path=ppt/tags/tag30.xml><?xml version="1.0" encoding="utf-8"?>
<p:tagLst xmlns:a="http://schemas.openxmlformats.org/drawingml/2006/main" xmlns:r="http://schemas.openxmlformats.org/officeDocument/2006/relationships" xmlns:p="http://schemas.openxmlformats.org/presentationml/2006/main">
  <p:tag name="SHAPE_LOCKS" val="1983"/>
</p:tagLst>
</file>

<file path=ppt/tags/tag31.xml><?xml version="1.0" encoding="utf-8"?>
<p:tagLst xmlns:a="http://schemas.openxmlformats.org/drawingml/2006/main" xmlns:r="http://schemas.openxmlformats.org/officeDocument/2006/relationships" xmlns:p="http://schemas.openxmlformats.org/presentationml/2006/main">
  <p:tag name="SHAPE_LOCKS" val="1983"/>
</p:tagLst>
</file>

<file path=ppt/tags/tag32.xml><?xml version="1.0" encoding="utf-8"?>
<p:tagLst xmlns:a="http://schemas.openxmlformats.org/drawingml/2006/main" xmlns:r="http://schemas.openxmlformats.org/officeDocument/2006/relationships" xmlns:p="http://schemas.openxmlformats.org/presentationml/2006/main">
  <p:tag name="SHAPE_LOCKS" val="1983"/>
</p:tagLst>
</file>

<file path=ppt/tags/tag33.xml><?xml version="1.0" encoding="utf-8"?>
<p:tagLst xmlns:a="http://schemas.openxmlformats.org/drawingml/2006/main" xmlns:r="http://schemas.openxmlformats.org/officeDocument/2006/relationships" xmlns:p="http://schemas.openxmlformats.org/presentationml/2006/main">
  <p:tag name="SHAPE_LOCKS" val="1983"/>
</p:tagLst>
</file>

<file path=ppt/tags/tag34.xml><?xml version="1.0" encoding="utf-8"?>
<p:tagLst xmlns:a="http://schemas.openxmlformats.org/drawingml/2006/main" xmlns:r="http://schemas.openxmlformats.org/officeDocument/2006/relationships" xmlns:p="http://schemas.openxmlformats.org/presentationml/2006/main">
  <p:tag name="SHAPE_LOCKS" val="1983"/>
</p:tagLst>
</file>

<file path=ppt/tags/tag35.xml><?xml version="1.0" encoding="utf-8"?>
<p:tagLst xmlns:a="http://schemas.openxmlformats.org/drawingml/2006/main" xmlns:r="http://schemas.openxmlformats.org/officeDocument/2006/relationships" xmlns:p="http://schemas.openxmlformats.org/presentationml/2006/main">
  <p:tag name="SHAPE_LOCKS" val="1983"/>
</p:tagLst>
</file>

<file path=ppt/tags/tag36.xml><?xml version="1.0" encoding="utf-8"?>
<p:tagLst xmlns:a="http://schemas.openxmlformats.org/drawingml/2006/main" xmlns:r="http://schemas.openxmlformats.org/officeDocument/2006/relationships" xmlns:p="http://schemas.openxmlformats.org/presentationml/2006/main">
  <p:tag name="SHAPE_LOCKS" val="1983"/>
</p:tagLst>
</file>

<file path=ppt/tags/tag37.xml><?xml version="1.0" encoding="utf-8"?>
<p:tagLst xmlns:a="http://schemas.openxmlformats.org/drawingml/2006/main" xmlns:r="http://schemas.openxmlformats.org/officeDocument/2006/relationships" xmlns:p="http://schemas.openxmlformats.org/presentationml/2006/main">
  <p:tag name="SHAPE_LOCKS" val="1983"/>
</p:tagLst>
</file>

<file path=ppt/tags/tag38.xml><?xml version="1.0" encoding="utf-8"?>
<p:tagLst xmlns:a="http://schemas.openxmlformats.org/drawingml/2006/main" xmlns:r="http://schemas.openxmlformats.org/officeDocument/2006/relationships" xmlns:p="http://schemas.openxmlformats.org/presentationml/2006/main">
  <p:tag name="SHAPE_LOCKS" val="1983"/>
</p:tagLst>
</file>

<file path=ppt/tags/tag39.xml><?xml version="1.0" encoding="utf-8"?>
<p:tagLst xmlns:a="http://schemas.openxmlformats.org/drawingml/2006/main" xmlns:r="http://schemas.openxmlformats.org/officeDocument/2006/relationships" xmlns:p="http://schemas.openxmlformats.org/presentationml/2006/main">
  <p:tag name="SHAPE_LOCKS" val="1983"/>
</p:tagLst>
</file>

<file path=ppt/tags/tag4.xml><?xml version="1.0" encoding="utf-8"?>
<p:tagLst xmlns:a="http://schemas.openxmlformats.org/drawingml/2006/main" xmlns:r="http://schemas.openxmlformats.org/officeDocument/2006/relationships" xmlns:p="http://schemas.openxmlformats.org/presentationml/2006/main">
  <p:tag name="SHAPE_LOCKS" val="1983"/>
</p:tagLst>
</file>

<file path=ppt/tags/tag40.xml><?xml version="1.0" encoding="utf-8"?>
<p:tagLst xmlns:a="http://schemas.openxmlformats.org/drawingml/2006/main" xmlns:r="http://schemas.openxmlformats.org/officeDocument/2006/relationships" xmlns:p="http://schemas.openxmlformats.org/presentationml/2006/main">
  <p:tag name="SHAPE_LOCKS" val="1983"/>
</p:tagLst>
</file>

<file path=ppt/tags/tag41.xml><?xml version="1.0" encoding="utf-8"?>
<p:tagLst xmlns:a="http://schemas.openxmlformats.org/drawingml/2006/main" xmlns:r="http://schemas.openxmlformats.org/officeDocument/2006/relationships" xmlns:p="http://schemas.openxmlformats.org/presentationml/2006/main">
  <p:tag name="SHAPE_LOCKS" val="1983"/>
</p:tagLst>
</file>

<file path=ppt/tags/tag42.xml><?xml version="1.0" encoding="utf-8"?>
<p:tagLst xmlns:a="http://schemas.openxmlformats.org/drawingml/2006/main" xmlns:r="http://schemas.openxmlformats.org/officeDocument/2006/relationships" xmlns:p="http://schemas.openxmlformats.org/presentationml/2006/main">
  <p:tag name="SHAPE_LOCKS" val="1983"/>
</p:tagLst>
</file>

<file path=ppt/tags/tag43.xml><?xml version="1.0" encoding="utf-8"?>
<p:tagLst xmlns:a="http://schemas.openxmlformats.org/drawingml/2006/main" xmlns:r="http://schemas.openxmlformats.org/officeDocument/2006/relationships" xmlns:p="http://schemas.openxmlformats.org/presentationml/2006/main">
  <p:tag name="SHAPE_LOCKS" val="1983"/>
</p:tagLst>
</file>

<file path=ppt/tags/tag44.xml><?xml version="1.0" encoding="utf-8"?>
<p:tagLst xmlns:a="http://schemas.openxmlformats.org/drawingml/2006/main" xmlns:r="http://schemas.openxmlformats.org/officeDocument/2006/relationships" xmlns:p="http://schemas.openxmlformats.org/presentationml/2006/main">
  <p:tag name="SHAPE_LOCKS" val="1983"/>
</p:tagLst>
</file>

<file path=ppt/tags/tag45.xml><?xml version="1.0" encoding="utf-8"?>
<p:tagLst xmlns:a="http://schemas.openxmlformats.org/drawingml/2006/main" xmlns:r="http://schemas.openxmlformats.org/officeDocument/2006/relationships" xmlns:p="http://schemas.openxmlformats.org/presentationml/2006/main">
  <p:tag name="SHAPE_LOCKS" val="1983"/>
</p:tagLst>
</file>

<file path=ppt/tags/tag46.xml><?xml version="1.0" encoding="utf-8"?>
<p:tagLst xmlns:a="http://schemas.openxmlformats.org/drawingml/2006/main" xmlns:r="http://schemas.openxmlformats.org/officeDocument/2006/relationships" xmlns:p="http://schemas.openxmlformats.org/presentationml/2006/main">
  <p:tag name="SHAPE_LOCKS" val="1983"/>
</p:tagLst>
</file>

<file path=ppt/tags/tag5.xml><?xml version="1.0" encoding="utf-8"?>
<p:tagLst xmlns:a="http://schemas.openxmlformats.org/drawingml/2006/main" xmlns:r="http://schemas.openxmlformats.org/officeDocument/2006/relationships" xmlns:p="http://schemas.openxmlformats.org/presentationml/2006/main">
  <p:tag name="SHAPE_LOCKS" val="1983"/>
</p:tagLst>
</file>

<file path=ppt/tags/tag6.xml><?xml version="1.0" encoding="utf-8"?>
<p:tagLst xmlns:a="http://schemas.openxmlformats.org/drawingml/2006/main" xmlns:r="http://schemas.openxmlformats.org/officeDocument/2006/relationships" xmlns:p="http://schemas.openxmlformats.org/presentationml/2006/main">
  <p:tag name="SHAPE_LOCKS" val="1983"/>
</p:tagLst>
</file>

<file path=ppt/tags/tag7.xml><?xml version="1.0" encoding="utf-8"?>
<p:tagLst xmlns:a="http://schemas.openxmlformats.org/drawingml/2006/main" xmlns:r="http://schemas.openxmlformats.org/officeDocument/2006/relationships" xmlns:p="http://schemas.openxmlformats.org/presentationml/2006/main">
  <p:tag name="SHAPE_LOCKS" val="1983"/>
</p:tagLst>
</file>

<file path=ppt/tags/tag8.xml><?xml version="1.0" encoding="utf-8"?>
<p:tagLst xmlns:a="http://schemas.openxmlformats.org/drawingml/2006/main" xmlns:r="http://schemas.openxmlformats.org/officeDocument/2006/relationships" xmlns:p="http://schemas.openxmlformats.org/presentationml/2006/main">
  <p:tag name="SHAPE_LOCKS" val="1983"/>
</p:tagLst>
</file>

<file path=ppt/tags/tag9.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BD15BF1A2FF8C47970BEDADDA6496BD" ma:contentTypeVersion="0" ma:contentTypeDescription="Crear nuevo documento." ma:contentTypeScope="" ma:versionID="23297bacfabb6c862b952499794f4dd8">
  <xsd:schema xmlns:xsd="http://www.w3.org/2001/XMLSchema" xmlns:xs="http://www.w3.org/2001/XMLSchema" xmlns:p="http://schemas.microsoft.com/office/2006/metadata/properties" targetNamespace="http://schemas.microsoft.com/office/2006/metadata/properties" ma:root="true" ma:fieldsID="7b4afbcb2487568e4ac3f4426186394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61EBD78-6F9B-44F6-BB7C-E9889AFBF5F4}"/>
</file>

<file path=customXml/itemProps2.xml><?xml version="1.0" encoding="utf-8"?>
<ds:datastoreItem xmlns:ds="http://schemas.openxmlformats.org/officeDocument/2006/customXml" ds:itemID="{D6F8E1D5-9538-4A2E-A3D9-AE97F5BA2039}"/>
</file>

<file path=customXml/itemProps3.xml><?xml version="1.0" encoding="utf-8"?>
<ds:datastoreItem xmlns:ds="http://schemas.openxmlformats.org/officeDocument/2006/customXml" ds:itemID="{56627D78-6318-4F94-953A-D18567BFC161}"/>
</file>

<file path=docProps/app.xml><?xml version="1.0" encoding="utf-8"?>
<Properties xmlns="http://schemas.openxmlformats.org/officeDocument/2006/extended-properties" xmlns:vt="http://schemas.openxmlformats.org/officeDocument/2006/docPropsVTypes">
  <Template>Office Theme</Template>
  <TotalTime>498</TotalTime>
  <Words>1585</Words>
  <Application>Microsoft Office PowerPoint</Application>
  <PresentationFormat>Presentación en pantalla (4:3)</PresentationFormat>
  <Paragraphs>173</Paragraphs>
  <Slides>23</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23</vt:i4>
      </vt:variant>
    </vt:vector>
  </HeadingPairs>
  <TitlesOfParts>
    <vt:vector size="36" baseType="lpstr">
      <vt:lpstr>Arial</vt:lpstr>
      <vt:lpstr>Arial Black</vt:lpstr>
      <vt:lpstr>Arial Rounded MT Bold</vt:lpstr>
      <vt:lpstr>Calibri</vt:lpstr>
      <vt:lpstr>Calibri Light</vt:lpstr>
      <vt:lpstr>Helvetica</vt:lpstr>
      <vt:lpstr>Segoe UI Light</vt:lpstr>
      <vt:lpstr>Segoe UI Symbol</vt:lpstr>
      <vt:lpstr>Symbol</vt:lpstr>
      <vt:lpstr>Times New Roman</vt:lpstr>
      <vt:lpstr>Verdana</vt:lpstr>
      <vt:lpstr>Wingdings</vt:lpstr>
      <vt:lpstr>Tema de Office</vt:lpstr>
      <vt:lpstr>Presentación de PowerPoint</vt:lpstr>
      <vt:lpstr>Medida generales para VIAJEROS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Sus antecedentes médicos deben incluir:</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Medidas generales para viajeros</dc:title>
  <dc:creator>Claudia Patricia Giraldo Ramirez</dc:creator>
  <cp:lastModifiedBy>Olga Lucia Sierra Arango</cp:lastModifiedBy>
  <cp:revision>161</cp:revision>
  <dcterms:created xsi:type="dcterms:W3CDTF">2015-01-20T20:40:07Z</dcterms:created>
  <dcterms:modified xsi:type="dcterms:W3CDTF">2015-05-22T15:31:31Z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0x0101005BD15BF1A2FF8C47970BEDADDA6496BD</vt:lpwstr>
  </property>
  <property fmtid="{D5CDD505-2E9C-101B-9397-08002B2CF9AE}" pid="3" name="Order">
    <vt:r8>2000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ies>
</file>