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2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318C9-E537-46DB-8B8D-C5F8A0FF4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151AC5-8719-4729-86B6-39615BFF3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6B62EB-D236-4D9A-AFB2-E0C81F75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A2FA04-FB88-48D5-B159-2347A170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0CAF74-317D-4D7B-9367-F197EA598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002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F64703-4CDB-49A2-B7F8-8CE630C0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71D5714-FB35-4F6E-BE87-A6595D877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4A1B53-E4D2-490C-AC7F-6F8263DE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987EDD-7F82-486A-9269-CA466CF5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89433D-4579-422F-B702-C41369B6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804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3750F0-2C69-4A9C-90F8-1671FCB3F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289B6F-C478-4121-A2FE-6784A3FE2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7F5F11-BE50-4D3D-9008-762C17143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34617-9303-40AC-A962-A7B4A8F2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B1EC3A-CDFC-4557-BD95-62C78126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818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68EBDC-54A6-4CE4-AD8F-4CB9D3604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B02C15-829C-4F5C-A5BC-B20CA869E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A6A5FB-63D5-4421-AFC8-7B4C3883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ECD91-466C-4376-8B91-D6ADB5C7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44D61F-2A7B-4A51-A754-5D73A72D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6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0E2FF-F823-483D-929C-B6BC73000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69E7FF-3CCF-47AA-83EE-DD2CD12CC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12F7E0-DC57-4451-8BCC-A114D626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76D078-7504-4CEF-BFFC-5DE13E86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3E34C1-DCC0-4EC1-B969-AFAF4E6F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99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A4458-DB0E-4859-A339-A25E2482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8902F-03AC-4E12-8F33-87F52FBA0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C9C669-49A7-46A5-8D95-265A6B817E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474114-5B47-470C-B160-407A9355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BE7274-5A0D-4B6C-836C-9FC5EC8A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B236D8-4D51-4251-93C5-92837BEB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015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03911-054E-4DA0-845F-B20F6218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AE3EE5-A673-4DB2-AED0-CE08A8333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CC2F10-1FA5-419D-89F0-07E1BA947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13F6EC-56AA-4076-BDDB-74000B9CC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870D2A-FD4B-4BBF-8788-5C8B39A22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A82109-EB53-47CE-960B-959E7A6A1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589938-C812-4084-9A3F-2096A7B2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3B6A6C-6774-4615-80A3-4DCA534C7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42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60341-1B58-480E-8AFF-9C26EA60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7D79BD-FEBC-4C5E-A82F-C96CBFB9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F46FD4B-3494-48D0-BEC6-76FA69DF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ADB748-1676-428C-94BA-B691294F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32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3643E5-D9BB-4765-92E9-ED58E6C3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DB42B4-9953-4177-BC94-5C2ED70FA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E6EC17-5D0D-4F3B-BA7B-7C36562F8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569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56DFE-2425-4C61-9381-5BAA4C5F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D38BD5-B717-463B-84B6-B935D931E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76CFFA-9628-4519-BDD9-647EB44BD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5BD23C-F4F2-4157-A92F-EA4B63A3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2C45A5-3A28-49EC-9F0F-36BB28DB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9A69E2-7CFE-4B28-AF9B-2059172C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95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5A15D-8890-4C3C-80D6-F4EC866D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800EEC-60F8-472D-BA0F-F0302215BD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6506A2-655B-4321-9642-83BFF9324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90FB1C-FC52-4CE6-8C86-CF1D766D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6E43F0-0D40-40C2-AF7F-09E26C05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359552-EADB-4545-AA6F-7FFC810D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87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D62F04-4C8F-4540-98D2-4ABE250C6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3DC631-593C-4BEF-A65F-FC7A0EDAA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9B275B-182B-445B-A65A-AE37B8FC8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9535-0A9D-4E15-B8C3-33C8119A78ED}" type="datetimeFigureOut">
              <a:rPr lang="es-CO" smtClean="0"/>
              <a:t>26/08/2022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CE009F-4D53-4B91-8939-C608D581F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0CD5E8-4806-44C4-BA89-3406A775F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6D27-8125-46AC-8656-C0FC7934777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923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A32D228-EF78-1771-032A-FC609ED18D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933859"/>
              </p:ext>
            </p:extLst>
          </p:nvPr>
        </p:nvGraphicFramePr>
        <p:xfrm>
          <a:off x="695325" y="1412876"/>
          <a:ext cx="10621963" cy="490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6610343">
                  <a:extLst>
                    <a:ext uri="{9D8B030D-6E8A-4147-A177-3AD203B41FA5}">
                      <a16:colId xmlns:a16="http://schemas.microsoft.com/office/drawing/2014/main" val="2209500462"/>
                    </a:ext>
                  </a:extLst>
                </a:gridCol>
                <a:gridCol w="4011620">
                  <a:extLst>
                    <a:ext uri="{9D8B030D-6E8A-4147-A177-3AD203B41FA5}">
                      <a16:colId xmlns:a16="http://schemas.microsoft.com/office/drawing/2014/main" val="3654873137"/>
                    </a:ext>
                  </a:extLst>
                </a:gridCol>
              </a:tblGrid>
              <a:tr h="317125"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Jefes de programa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424823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Literatura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Alberto Uribe Lozada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726687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Música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Jhoser Esteban Salazar Ramírez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8578873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Comunicación Social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Alejandro Cárdenas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548364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Diseño Interactivo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Christian Andrés Díaz León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700246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Psicología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Andrés Miguel Vásquez Ochoa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66290777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Estudios del Comportamiento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Mariantonia Lemos Hoyos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7498888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Lectura y Escritura (virtual)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Paulina Yepes Villegas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935153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Psicología del trabajo y las organizaciones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Jonathan Echeverri Álvarez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9514468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Hermenéutica Literaria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Camilo Suárez Roldán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34388291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Estudios Humanísticos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Andrés Felipe Vélez Posada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2106663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Escrituras Creativas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Fernando Iván Mora Meléndez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8460549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Comunicación Transmedia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Isabel Villa Montoya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3383667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Comunicación Política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Néstor Julián Restrepo Echavarría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195634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Maestría en Música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 Alunno 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8444178"/>
                  </a:ext>
                </a:extLst>
              </a:tr>
              <a:tr h="288296">
                <a:tc>
                  <a:txBody>
                    <a:bodyPr/>
                    <a:lstStyle/>
                    <a:p>
                      <a:pPr algn="l"/>
                      <a:r>
                        <a:rPr lang="es-E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Doctorado en Humanidades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Manuel Cuartas Restrepo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701009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33C5281-E116-5DA7-4418-06A3024D3589}"/>
              </a:ext>
            </a:extLst>
          </p:cNvPr>
          <p:cNvSpPr txBox="1"/>
          <p:nvPr/>
        </p:nvSpPr>
        <p:spPr>
          <a:xfrm>
            <a:off x="607995" y="590046"/>
            <a:ext cx="5903641" cy="5750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828" tIns="40914" rIns="81828" bIns="409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Jefes de programa</a:t>
            </a:r>
          </a:p>
        </p:txBody>
      </p:sp>
    </p:spTree>
    <p:extLst>
      <p:ext uri="{BB962C8B-B14F-4D97-AF65-F5344CB8AC3E}">
        <p14:creationId xmlns:p14="http://schemas.microsoft.com/office/powerpoint/2010/main" val="226186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CCF9E7D-2203-7752-03AA-5C9664E6E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405665"/>
              </p:ext>
            </p:extLst>
          </p:nvPr>
        </p:nvGraphicFramePr>
        <p:xfrm>
          <a:off x="695325" y="1412875"/>
          <a:ext cx="4989567" cy="43561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989567">
                  <a:extLst>
                    <a:ext uri="{9D8B030D-6E8A-4147-A177-3AD203B41FA5}">
                      <a16:colId xmlns:a16="http://schemas.microsoft.com/office/drawing/2014/main" val="1996141406"/>
                    </a:ext>
                  </a:extLst>
                </a:gridCol>
              </a:tblGrid>
              <a:tr h="349760"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Lenguaje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42283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Alba Patricia Cardona Zuluaga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4527244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Liliana María López Lopera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9153685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Fabio Soto Correa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834544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Fernando Antonio Gil Araque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8278022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Cristina Vélez López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803752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Andrés Miguel Vásquez Ochoa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528645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Germán Darío Vélez López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862788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Horacio Manrique Tisnes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730494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Alberto Uribe Lozada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40752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Manuel Cuartas Restrepo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462143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Pablo Pino Posada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902832"/>
                  </a:ext>
                </a:extLst>
              </a:tr>
              <a:tr h="333862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Paulina Yepes Villegas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5557291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E2C89523-8A6A-12D5-7D92-BAD145EB682C}"/>
              </a:ext>
            </a:extLst>
          </p:cNvPr>
          <p:cNvSpPr txBox="1"/>
          <p:nvPr/>
        </p:nvSpPr>
        <p:spPr>
          <a:xfrm>
            <a:off x="607995" y="590046"/>
            <a:ext cx="5903641" cy="5750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828" tIns="40914" rIns="81828" bIns="409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Profesores por áreas</a:t>
            </a:r>
          </a:p>
        </p:txBody>
      </p:sp>
    </p:spTree>
    <p:extLst>
      <p:ext uri="{BB962C8B-B14F-4D97-AF65-F5344CB8AC3E}">
        <p14:creationId xmlns:p14="http://schemas.microsoft.com/office/powerpoint/2010/main" val="341870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044F51E-99B8-5B7B-5D28-D97CDD928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192317"/>
              </p:ext>
            </p:extLst>
          </p:nvPr>
        </p:nvGraphicFramePr>
        <p:xfrm>
          <a:off x="695325" y="1412876"/>
          <a:ext cx="4737321" cy="410505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737321">
                  <a:extLst>
                    <a:ext uri="{9D8B030D-6E8A-4147-A177-3AD203B41FA5}">
                      <a16:colId xmlns:a16="http://schemas.microsoft.com/office/drawing/2014/main" val="187374514"/>
                    </a:ext>
                  </a:extLst>
                </a:gridCol>
              </a:tblGrid>
              <a:tr h="243612"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Cultura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16173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Jonny Javier Orejuela Gómez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981848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Mauricio Cuartas Arias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267590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Mariantonia Lemos Hoyos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48449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Andrés Felipe Vélez Posada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318679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Hermelin Bravo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465108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Jonathan Echeverri Álvarez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156365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Gabriel Carmona Otálvaro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833670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Marda Ucaris Zuluaga Aristizábal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788356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Rocío Arango Restrepo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916989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Néstor Julián Restrepo Echavarría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292143"/>
                  </a:ext>
                </a:extLst>
              </a:tr>
              <a:tr h="342707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Santiago Silva Jaramillo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363165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A15B07D-19FC-FB77-085A-051C3A1610E8}"/>
              </a:ext>
            </a:extLst>
          </p:cNvPr>
          <p:cNvSpPr txBox="1"/>
          <p:nvPr/>
        </p:nvSpPr>
        <p:spPr>
          <a:xfrm>
            <a:off x="607995" y="590046"/>
            <a:ext cx="5903641" cy="5750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828" tIns="40914" rIns="81828" bIns="409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Profesores por áreas</a:t>
            </a:r>
          </a:p>
        </p:txBody>
      </p:sp>
    </p:spTree>
    <p:extLst>
      <p:ext uri="{BB962C8B-B14F-4D97-AF65-F5344CB8AC3E}">
        <p14:creationId xmlns:p14="http://schemas.microsoft.com/office/powerpoint/2010/main" val="168356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9ADFD28-0174-F75D-A62C-7F6F4BB6E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953337"/>
              </p:ext>
            </p:extLst>
          </p:nvPr>
        </p:nvGraphicFramePr>
        <p:xfrm>
          <a:off x="662324" y="1148715"/>
          <a:ext cx="5433676" cy="4968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433676">
                  <a:extLst>
                    <a:ext uri="{9D8B030D-6E8A-4147-A177-3AD203B41FA5}">
                      <a16:colId xmlns:a16="http://schemas.microsoft.com/office/drawing/2014/main" val="1416630845"/>
                    </a:ext>
                  </a:extLst>
                </a:gridCol>
              </a:tblGrid>
              <a:tr h="264713"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Creación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430759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Alejandra María Toro Murillo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192594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Carlos Mario Correa Soto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6809074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Efrén Alexander Giraldo Quintero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052242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Fernando Iván Mora Meléndez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674502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Camilo Suárez Roldán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385855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Gonzalo Betancur Betancur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159394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Christian Andrés Díaz León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293861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Jesús Alejandro Guzmán Ramírez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157012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Alejandro Cárdenas Franco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2894233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Luis Eduardo Gómez Vallejo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052368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Alejandra Lopera Velásquez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14893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Isabel Villa Montoya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774220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Sara Melissa Gallego Quiroz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372222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Mauricio Vásquez Arias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821918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Ómar Mauricio Velásquez Hurtado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4449410"/>
                  </a:ext>
                </a:extLst>
              </a:tr>
              <a:tr h="240648">
                <a:tc>
                  <a:txBody>
                    <a:bodyPr/>
                    <a:lstStyle/>
                    <a:p>
                      <a:pPr algn="l"/>
                      <a:r>
                        <a:rPr lang="es-ES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Paula Andrea Colorado Chávez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404851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552D7F73-02DF-A1FD-7B17-37C054278BA7}"/>
              </a:ext>
            </a:extLst>
          </p:cNvPr>
          <p:cNvSpPr txBox="1"/>
          <p:nvPr/>
        </p:nvSpPr>
        <p:spPr>
          <a:xfrm>
            <a:off x="618155" y="368300"/>
            <a:ext cx="5903641" cy="5750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828" tIns="40914" rIns="81828" bIns="409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Profesores por áreas</a:t>
            </a:r>
          </a:p>
        </p:txBody>
      </p:sp>
    </p:spTree>
    <p:extLst>
      <p:ext uri="{BB962C8B-B14F-4D97-AF65-F5344CB8AC3E}">
        <p14:creationId xmlns:p14="http://schemas.microsoft.com/office/powerpoint/2010/main" val="348260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848E0E3-9613-58E3-B431-E649FEB9A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126489"/>
              </p:ext>
            </p:extLst>
          </p:nvPr>
        </p:nvGraphicFramePr>
        <p:xfrm>
          <a:off x="695326" y="1412874"/>
          <a:ext cx="4968008" cy="4297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968008">
                  <a:extLst>
                    <a:ext uri="{9D8B030D-6E8A-4147-A177-3AD203B41FA5}">
                      <a16:colId xmlns:a16="http://schemas.microsoft.com/office/drawing/2014/main" val="3534526019"/>
                    </a:ext>
                  </a:extLst>
                </a:gridCol>
              </a:tblGrid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Creación</a:t>
                      </a:r>
                    </a:p>
                  </a:txBody>
                  <a:tcPr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485198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Alejandro Posada Gómez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24083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Alejandro Valencia Duque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247381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Andres Gómez Bravo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044280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Braunwin Sheldrick 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163787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Federico García De Castro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130973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Javier Arias 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376253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Jhoser Salazar Ramírez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582551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David Mora Gaviria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654663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David Santander Syro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278862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 Alunno 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354235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Samuel Brian Farley 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747668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Sandra Lorena Caicedo Sánchez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925474"/>
                  </a:ext>
                </a:extLst>
              </a:tr>
              <a:tr h="144009">
                <a:tc>
                  <a:txBody>
                    <a:bodyPr/>
                    <a:lstStyle/>
                    <a:p>
                      <a:pPr algn="l"/>
                      <a:r>
                        <a:rPr lang="es-ES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Santiago Medina Cepeda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8551504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09DBF02-ABD5-0012-D2DA-8868CA56D247}"/>
              </a:ext>
            </a:extLst>
          </p:cNvPr>
          <p:cNvSpPr txBox="1"/>
          <p:nvPr/>
        </p:nvSpPr>
        <p:spPr>
          <a:xfrm>
            <a:off x="607995" y="590046"/>
            <a:ext cx="5903641" cy="57507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1828" tIns="40914" rIns="81828" bIns="4091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latin typeface="Arial" panose="020B0604020202020204" pitchFamily="34" charset="0"/>
                <a:cs typeface="Arial" panose="020B0604020202020204" pitchFamily="34" charset="0"/>
              </a:rPr>
              <a:t>Profesores por áreas</a:t>
            </a:r>
          </a:p>
        </p:txBody>
      </p:sp>
    </p:spTree>
    <p:extLst>
      <p:ext uri="{BB962C8B-B14F-4D97-AF65-F5344CB8AC3E}">
        <p14:creationId xmlns:p14="http://schemas.microsoft.com/office/powerpoint/2010/main" val="3621242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FF5B4DDE595FE4E82BC6916368DB337" ma:contentTypeVersion="1" ma:contentTypeDescription="Crear nuevo documento." ma:contentTypeScope="" ma:versionID="8b85cc1b50eef1c8c75cb28f878e412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802e10b1a5f1b8ba27729af0405d0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C3D912E-4DF2-4E77-B8F6-0848AAB7BECB}"/>
</file>

<file path=customXml/itemProps2.xml><?xml version="1.0" encoding="utf-8"?>
<ds:datastoreItem xmlns:ds="http://schemas.openxmlformats.org/officeDocument/2006/customXml" ds:itemID="{61E29ADF-2C9C-4403-A3B8-AC975461E495}"/>
</file>

<file path=customXml/itemProps3.xml><?xml version="1.0" encoding="utf-8"?>
<ds:datastoreItem xmlns:ds="http://schemas.openxmlformats.org/officeDocument/2006/customXml" ds:itemID="{C11B8B20-E258-44E4-A9CB-310D036A92A2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324</Words>
  <Application>Microsoft Office PowerPoint</Application>
  <PresentationFormat>Panorámica</PresentationFormat>
  <Paragraphs>93</Paragraphs>
  <Slides>5</Slides>
  <Notes>0</Notes>
  <HiddenSlides>4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Andres Montoya Correa</dc:creator>
  <cp:lastModifiedBy>Natalia Lopez Soto</cp:lastModifiedBy>
  <cp:revision>5</cp:revision>
  <dcterms:created xsi:type="dcterms:W3CDTF">2022-08-25T14:13:37Z</dcterms:created>
  <dcterms:modified xsi:type="dcterms:W3CDTF">2022-08-26T15:58:16Z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0x0101005FF5B4DDE595FE4E82BC6916368DB337</vt:lpwstr>
  </property>
</Properties>
</file>