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275" r:id="rId6"/>
    <p:sldId id="1030" r:id="rId7"/>
    <p:sldId id="1027" r:id="rId8"/>
    <p:sldId id="1029" r:id="rId9"/>
    <p:sldId id="1053" r:id="rId10"/>
    <p:sldId id="271" r:id="rId11"/>
    <p:sldId id="1043" r:id="rId12"/>
    <p:sldId id="1052" r:id="rId13"/>
    <p:sldId id="1047" r:id="rId14"/>
    <p:sldId id="1049" r:id="rId15"/>
    <p:sldId id="1046" r:id="rId16"/>
    <p:sldId id="1050" r:id="rId17"/>
    <p:sldId id="1017" r:id="rId18"/>
    <p:sldId id="285" r:id="rId19"/>
    <p:sldId id="274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8E6"/>
    <a:srgbClr val="28B0B4"/>
    <a:srgbClr val="F77867"/>
    <a:srgbClr val="68AAAE"/>
    <a:srgbClr val="000066"/>
    <a:srgbClr val="1B82AA"/>
    <a:srgbClr val="293881"/>
    <a:srgbClr val="31418A"/>
    <a:srgbClr val="FB7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CD85A-33B3-F5AE-031A-23E555A8D74F}" v="2" dt="2021-10-19T23:09:35.279"/>
    <p1510:client id="{60198B06-48B8-4AFE-8735-A050A3DFA097}" v="373" dt="2021-10-14T16:04:21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035" autoAdjust="0"/>
  </p:normalViewPr>
  <p:slideViewPr>
    <p:cSldViewPr snapToGrid="0" snapToObjects="1">
      <p:cViewPr varScale="1">
        <p:scale>
          <a:sx n="68" d="100"/>
          <a:sy n="68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Patricia Hernandez Bedoya" userId="S::dianahe@eafit.edu.co::eeddbc30-4a79-4c59-88b7-da3b7c61a802" providerId="AD" clId="Web-{223CD85A-33B3-F5AE-031A-23E555A8D74F}"/>
    <pc:docChg chg="modSld">
      <pc:chgData name="Diana Patricia Hernandez Bedoya" userId="S::dianahe@eafit.edu.co::eeddbc30-4a79-4c59-88b7-da3b7c61a802" providerId="AD" clId="Web-{223CD85A-33B3-F5AE-031A-23E555A8D74F}" dt="2021-10-19T23:09:35.279" v="1"/>
      <pc:docMkLst>
        <pc:docMk/>
      </pc:docMkLst>
      <pc:sldChg chg="addSp delSp modSp">
        <pc:chgData name="Diana Patricia Hernandez Bedoya" userId="S::dianahe@eafit.edu.co::eeddbc30-4a79-4c59-88b7-da3b7c61a802" providerId="AD" clId="Web-{223CD85A-33B3-F5AE-031A-23E555A8D74F}" dt="2021-10-19T23:09:35.279" v="1"/>
        <pc:sldMkLst>
          <pc:docMk/>
          <pc:sldMk cId="3569624844" sldId="275"/>
        </pc:sldMkLst>
        <pc:picChg chg="add del mod">
          <ac:chgData name="Diana Patricia Hernandez Bedoya" userId="S::dianahe@eafit.edu.co::eeddbc30-4a79-4c59-88b7-da3b7c61a802" providerId="AD" clId="Web-{223CD85A-33B3-F5AE-031A-23E555A8D74F}" dt="2021-10-19T23:09:35.279" v="1"/>
          <ac:picMkLst>
            <pc:docMk/>
            <pc:sldMk cId="3569624844" sldId="275"/>
            <ac:picMk id="10" creationId="{E469F833-14A9-4C7B-A19F-CAD92103426D}"/>
          </ac:picMkLst>
        </pc:picChg>
      </pc:sldChg>
    </pc:docChg>
  </pc:docChgLst>
  <pc:docChgLst>
    <pc:chgData name="Kelly Andrea Duque Moreno" userId="89d6e2bc-2001-4bd1-b241-1c4c3d24d6b8" providerId="ADAL" clId="{60198B06-48B8-4AFE-8735-A050A3DFA097}"/>
    <pc:docChg chg="undo custSel addSld delSld modSld sldOrd">
      <pc:chgData name="Kelly Andrea Duque Moreno" userId="89d6e2bc-2001-4bd1-b241-1c4c3d24d6b8" providerId="ADAL" clId="{60198B06-48B8-4AFE-8735-A050A3DFA097}" dt="2021-10-14T16:04:21.355" v="560" actId="20577"/>
      <pc:docMkLst>
        <pc:docMk/>
      </pc:docMkLst>
      <pc:sldChg chg="addSp delSp modSp mod">
        <pc:chgData name="Kelly Andrea Duque Moreno" userId="89d6e2bc-2001-4bd1-b241-1c4c3d24d6b8" providerId="ADAL" clId="{60198B06-48B8-4AFE-8735-A050A3DFA097}" dt="2021-10-14T14:12:17.560" v="252" actId="1076"/>
        <pc:sldMkLst>
          <pc:docMk/>
          <pc:sldMk cId="176096815" sldId="271"/>
        </pc:sldMkLst>
        <pc:spChg chg="mod">
          <ac:chgData name="Kelly Andrea Duque Moreno" userId="89d6e2bc-2001-4bd1-b241-1c4c3d24d6b8" providerId="ADAL" clId="{60198B06-48B8-4AFE-8735-A050A3DFA097}" dt="2021-10-14T13:49:51.397" v="144" actId="1076"/>
          <ac:spMkLst>
            <pc:docMk/>
            <pc:sldMk cId="176096815" sldId="271"/>
            <ac:spMk id="12" creationId="{1A6677D6-C15B-4102-B877-ADB6F8DA4E0D}"/>
          </ac:spMkLst>
        </pc:spChg>
        <pc:spChg chg="mod">
          <ac:chgData name="Kelly Andrea Duque Moreno" userId="89d6e2bc-2001-4bd1-b241-1c4c3d24d6b8" providerId="ADAL" clId="{60198B06-48B8-4AFE-8735-A050A3DFA097}" dt="2021-10-14T13:49:51.397" v="144" actId="1076"/>
          <ac:spMkLst>
            <pc:docMk/>
            <pc:sldMk cId="176096815" sldId="271"/>
            <ac:spMk id="13" creationId="{5121E865-33AB-4D27-BFF0-E6034EC2829D}"/>
          </ac:spMkLst>
        </pc:spChg>
        <pc:spChg chg="mod">
          <ac:chgData name="Kelly Andrea Duque Moreno" userId="89d6e2bc-2001-4bd1-b241-1c4c3d24d6b8" providerId="ADAL" clId="{60198B06-48B8-4AFE-8735-A050A3DFA097}" dt="2021-10-14T14:10:44.801" v="208" actId="1076"/>
          <ac:spMkLst>
            <pc:docMk/>
            <pc:sldMk cId="176096815" sldId="271"/>
            <ac:spMk id="16" creationId="{CB8C8BFB-366A-469E-A8B7-E96ED69474E2}"/>
          </ac:spMkLst>
        </pc:spChg>
        <pc:spChg chg="mod">
          <ac:chgData name="Kelly Andrea Duque Moreno" userId="89d6e2bc-2001-4bd1-b241-1c4c3d24d6b8" providerId="ADAL" clId="{60198B06-48B8-4AFE-8735-A050A3DFA097}" dt="2021-10-14T14:12:17.560" v="252" actId="1076"/>
          <ac:spMkLst>
            <pc:docMk/>
            <pc:sldMk cId="176096815" sldId="271"/>
            <ac:spMk id="43" creationId="{CB056C54-E663-4E07-BB96-BA1AF78BC057}"/>
          </ac:spMkLst>
        </pc:spChg>
        <pc:spChg chg="add del mod">
          <ac:chgData name="Kelly Andrea Duque Moreno" userId="89d6e2bc-2001-4bd1-b241-1c4c3d24d6b8" providerId="ADAL" clId="{60198B06-48B8-4AFE-8735-A050A3DFA097}" dt="2021-10-14T13:44:35.602" v="102" actId="478"/>
          <ac:spMkLst>
            <pc:docMk/>
            <pc:sldMk cId="176096815" sldId="271"/>
            <ac:spMk id="49" creationId="{12CC7623-3BA1-45BB-AB52-C0B8914F291E}"/>
          </ac:spMkLst>
        </pc:spChg>
        <pc:spChg chg="mod">
          <ac:chgData name="Kelly Andrea Duque Moreno" userId="89d6e2bc-2001-4bd1-b241-1c4c3d24d6b8" providerId="ADAL" clId="{60198B06-48B8-4AFE-8735-A050A3DFA097}" dt="2021-10-14T13:50:29.688" v="147"/>
          <ac:spMkLst>
            <pc:docMk/>
            <pc:sldMk cId="176096815" sldId="271"/>
            <ac:spMk id="50" creationId="{D44FA7FE-9075-4377-805A-C8723B7FA036}"/>
          </ac:spMkLst>
        </pc:spChg>
        <pc:spChg chg="mod">
          <ac:chgData name="Kelly Andrea Duque Moreno" userId="89d6e2bc-2001-4bd1-b241-1c4c3d24d6b8" providerId="ADAL" clId="{60198B06-48B8-4AFE-8735-A050A3DFA097}" dt="2021-10-14T13:49:51.397" v="144" actId="1076"/>
          <ac:spMkLst>
            <pc:docMk/>
            <pc:sldMk cId="176096815" sldId="271"/>
            <ac:spMk id="52" creationId="{00D0ED98-0136-4F25-8C8A-AC2C681A4043}"/>
          </ac:spMkLst>
        </pc:spChg>
        <pc:spChg chg="add mod">
          <ac:chgData name="Kelly Andrea Duque Moreno" userId="89d6e2bc-2001-4bd1-b241-1c4c3d24d6b8" providerId="ADAL" clId="{60198B06-48B8-4AFE-8735-A050A3DFA097}" dt="2021-10-14T13:49:51.397" v="144" actId="1076"/>
          <ac:spMkLst>
            <pc:docMk/>
            <pc:sldMk cId="176096815" sldId="271"/>
            <ac:spMk id="60" creationId="{97A15473-3E7F-4422-A06D-DE5887E27364}"/>
          </ac:spMkLst>
        </pc:spChg>
        <pc:spChg chg="add mod">
          <ac:chgData name="Kelly Andrea Duque Moreno" userId="89d6e2bc-2001-4bd1-b241-1c4c3d24d6b8" providerId="ADAL" clId="{60198B06-48B8-4AFE-8735-A050A3DFA097}" dt="2021-10-14T13:49:51.397" v="144" actId="1076"/>
          <ac:spMkLst>
            <pc:docMk/>
            <pc:sldMk cId="176096815" sldId="271"/>
            <ac:spMk id="66" creationId="{458B1DC3-3736-4FBB-BAAF-EAAD7D90BCAC}"/>
          </ac:spMkLst>
        </pc:spChg>
        <pc:picChg chg="del">
          <ac:chgData name="Kelly Andrea Duque Moreno" userId="89d6e2bc-2001-4bd1-b241-1c4c3d24d6b8" providerId="ADAL" clId="{60198B06-48B8-4AFE-8735-A050A3DFA097}" dt="2021-10-14T13:49:43.888" v="142" actId="478"/>
          <ac:picMkLst>
            <pc:docMk/>
            <pc:sldMk cId="176096815" sldId="271"/>
            <ac:picMk id="6" creationId="{3DA3BF5C-CA31-1E47-9AE4-9CBA6501F4F5}"/>
          </ac:picMkLst>
        </pc:picChg>
        <pc:picChg chg="mod">
          <ac:chgData name="Kelly Andrea Duque Moreno" userId="89d6e2bc-2001-4bd1-b241-1c4c3d24d6b8" providerId="ADAL" clId="{60198B06-48B8-4AFE-8735-A050A3DFA097}" dt="2021-10-14T13:49:51.397" v="144" actId="1076"/>
          <ac:picMkLst>
            <pc:docMk/>
            <pc:sldMk cId="176096815" sldId="271"/>
            <ac:picMk id="58" creationId="{D8F8F2C8-1120-4E79-AACD-0802071DB1BB}"/>
          </ac:picMkLst>
        </pc:picChg>
        <pc:picChg chg="del">
          <ac:chgData name="Kelly Andrea Duque Moreno" userId="89d6e2bc-2001-4bd1-b241-1c4c3d24d6b8" providerId="ADAL" clId="{60198B06-48B8-4AFE-8735-A050A3DFA097}" dt="2021-10-14T13:49:45.118" v="143" actId="478"/>
          <ac:picMkLst>
            <pc:docMk/>
            <pc:sldMk cId="176096815" sldId="271"/>
            <ac:picMk id="59" creationId="{DDEE1E0D-BA92-4000-A767-ACE5DE4B69A4}"/>
          </ac:picMkLst>
        </pc:picChg>
      </pc:sldChg>
      <pc:sldChg chg="modSp">
        <pc:chgData name="Kelly Andrea Duque Moreno" userId="89d6e2bc-2001-4bd1-b241-1c4c3d24d6b8" providerId="ADAL" clId="{60198B06-48B8-4AFE-8735-A050A3DFA097}" dt="2021-10-14T13:56:40.527" v="157"/>
        <pc:sldMkLst>
          <pc:docMk/>
          <pc:sldMk cId="2592367129" sldId="1017"/>
        </pc:sldMkLst>
        <pc:graphicFrameChg chg="mod">
          <ac:chgData name="Kelly Andrea Duque Moreno" userId="89d6e2bc-2001-4bd1-b241-1c4c3d24d6b8" providerId="ADAL" clId="{60198B06-48B8-4AFE-8735-A050A3DFA097}" dt="2021-10-14T13:56:40.527" v="157"/>
          <ac:graphicFrameMkLst>
            <pc:docMk/>
            <pc:sldMk cId="2592367129" sldId="1017"/>
            <ac:graphicFrameMk id="5" creationId="{00000000-0000-0000-0000-000000000000}"/>
          </ac:graphicFrameMkLst>
        </pc:graphicFrameChg>
      </pc:sldChg>
      <pc:sldChg chg="modSp mod">
        <pc:chgData name="Kelly Andrea Duque Moreno" userId="89d6e2bc-2001-4bd1-b241-1c4c3d24d6b8" providerId="ADAL" clId="{60198B06-48B8-4AFE-8735-A050A3DFA097}" dt="2021-10-14T13:38:23.911" v="27" actId="20577"/>
        <pc:sldMkLst>
          <pc:docMk/>
          <pc:sldMk cId="4002780880" sldId="1029"/>
        </pc:sldMkLst>
        <pc:spChg chg="mod">
          <ac:chgData name="Kelly Andrea Duque Moreno" userId="89d6e2bc-2001-4bd1-b241-1c4c3d24d6b8" providerId="ADAL" clId="{60198B06-48B8-4AFE-8735-A050A3DFA097}" dt="2021-10-14T13:38:23.911" v="27" actId="20577"/>
          <ac:spMkLst>
            <pc:docMk/>
            <pc:sldMk cId="4002780880" sldId="1029"/>
            <ac:spMk id="22" creationId="{1C1BDFE9-E9AA-4B0C-9ED1-EE90EE326CFF}"/>
          </ac:spMkLst>
        </pc:spChg>
      </pc:sldChg>
      <pc:sldChg chg="del">
        <pc:chgData name="Kelly Andrea Duque Moreno" userId="89d6e2bc-2001-4bd1-b241-1c4c3d24d6b8" providerId="ADAL" clId="{60198B06-48B8-4AFE-8735-A050A3DFA097}" dt="2021-10-14T14:14:40.261" v="254" actId="47"/>
        <pc:sldMkLst>
          <pc:docMk/>
          <pc:sldMk cId="183168681" sldId="1034"/>
        </pc:sldMkLst>
      </pc:sldChg>
      <pc:sldChg chg="del">
        <pc:chgData name="Kelly Andrea Duque Moreno" userId="89d6e2bc-2001-4bd1-b241-1c4c3d24d6b8" providerId="ADAL" clId="{60198B06-48B8-4AFE-8735-A050A3DFA097}" dt="2021-10-14T13:55:55.583" v="156" actId="47"/>
        <pc:sldMkLst>
          <pc:docMk/>
          <pc:sldMk cId="584017952" sldId="1045"/>
        </pc:sldMkLst>
      </pc:sldChg>
      <pc:sldChg chg="delSp modSp mod ord">
        <pc:chgData name="Kelly Andrea Duque Moreno" userId="89d6e2bc-2001-4bd1-b241-1c4c3d24d6b8" providerId="ADAL" clId="{60198B06-48B8-4AFE-8735-A050A3DFA097}" dt="2021-10-14T13:55:39.948" v="155" actId="478"/>
        <pc:sldMkLst>
          <pc:docMk/>
          <pc:sldMk cId="2420154679" sldId="1049"/>
        </pc:sldMkLst>
        <pc:spChg chg="mod">
          <ac:chgData name="Kelly Andrea Duque Moreno" userId="89d6e2bc-2001-4bd1-b241-1c4c3d24d6b8" providerId="ADAL" clId="{60198B06-48B8-4AFE-8735-A050A3DFA097}" dt="2021-10-14T13:55:37.142" v="154"/>
          <ac:spMkLst>
            <pc:docMk/>
            <pc:sldMk cId="2420154679" sldId="1049"/>
            <ac:spMk id="2" creationId="{132F7459-13A9-46E5-AD1F-6E12AE0EB5AB}"/>
          </ac:spMkLst>
        </pc:spChg>
        <pc:picChg chg="del">
          <ac:chgData name="Kelly Andrea Duque Moreno" userId="89d6e2bc-2001-4bd1-b241-1c4c3d24d6b8" providerId="ADAL" clId="{60198B06-48B8-4AFE-8735-A050A3DFA097}" dt="2021-10-14T13:55:39.948" v="155" actId="478"/>
          <ac:picMkLst>
            <pc:docMk/>
            <pc:sldMk cId="2420154679" sldId="1049"/>
            <ac:picMk id="7" creationId="{23229A17-1C92-4D6D-A94B-2BA6FB412D55}"/>
          </ac:picMkLst>
        </pc:picChg>
      </pc:sldChg>
      <pc:sldChg chg="del">
        <pc:chgData name="Kelly Andrea Duque Moreno" userId="89d6e2bc-2001-4bd1-b241-1c4c3d24d6b8" providerId="ADAL" clId="{60198B06-48B8-4AFE-8735-A050A3DFA097}" dt="2021-10-14T13:56:47.739" v="158" actId="47"/>
        <pc:sldMkLst>
          <pc:docMk/>
          <pc:sldMk cId="1577485641" sldId="1051"/>
        </pc:sldMkLst>
      </pc:sldChg>
      <pc:sldChg chg="new del">
        <pc:chgData name="Kelly Andrea Duque Moreno" userId="89d6e2bc-2001-4bd1-b241-1c4c3d24d6b8" providerId="ADAL" clId="{60198B06-48B8-4AFE-8735-A050A3DFA097}" dt="2021-10-14T14:05:58.087" v="160" actId="2696"/>
        <pc:sldMkLst>
          <pc:docMk/>
          <pc:sldMk cId="377956629" sldId="1053"/>
        </pc:sldMkLst>
      </pc:sldChg>
      <pc:sldChg chg="addSp delSp modSp add mod">
        <pc:chgData name="Kelly Andrea Duque Moreno" userId="89d6e2bc-2001-4bd1-b241-1c4c3d24d6b8" providerId="ADAL" clId="{60198B06-48B8-4AFE-8735-A050A3DFA097}" dt="2021-10-14T16:04:21.355" v="560" actId="20577"/>
        <pc:sldMkLst>
          <pc:docMk/>
          <pc:sldMk cId="3753339560" sldId="1053"/>
        </pc:sldMkLst>
        <pc:spChg chg="mod">
          <ac:chgData name="Kelly Andrea Duque Moreno" userId="89d6e2bc-2001-4bd1-b241-1c4c3d24d6b8" providerId="ADAL" clId="{60198B06-48B8-4AFE-8735-A050A3DFA097}" dt="2021-10-14T14:23:29.257" v="275" actId="1076"/>
          <ac:spMkLst>
            <pc:docMk/>
            <pc:sldMk cId="3753339560" sldId="1053"/>
            <ac:spMk id="6" creationId="{BBEC82C3-366D-D34A-99BC-E082EDD567F2}"/>
          </ac:spMkLst>
        </pc:spChg>
        <pc:spChg chg="mod">
          <ac:chgData name="Kelly Andrea Duque Moreno" userId="89d6e2bc-2001-4bd1-b241-1c4c3d24d6b8" providerId="ADAL" clId="{60198B06-48B8-4AFE-8735-A050A3DFA097}" dt="2021-10-14T14:23:25.288" v="274" actId="255"/>
          <ac:spMkLst>
            <pc:docMk/>
            <pc:sldMk cId="3753339560" sldId="1053"/>
            <ac:spMk id="14" creationId="{99E7CED6-B371-304E-9DEC-E3E14C5D3A6A}"/>
          </ac:spMkLst>
        </pc:spChg>
        <pc:spChg chg="del">
          <ac:chgData name="Kelly Andrea Duque Moreno" userId="89d6e2bc-2001-4bd1-b241-1c4c3d24d6b8" providerId="ADAL" clId="{60198B06-48B8-4AFE-8735-A050A3DFA097}" dt="2021-10-14T14:06:17.311" v="174" actId="478"/>
          <ac:spMkLst>
            <pc:docMk/>
            <pc:sldMk cId="3753339560" sldId="1053"/>
            <ac:spMk id="20" creationId="{E6602E69-606C-4A13-8C66-BF34208FAB32}"/>
          </ac:spMkLst>
        </pc:spChg>
        <pc:spChg chg="del">
          <ac:chgData name="Kelly Andrea Duque Moreno" userId="89d6e2bc-2001-4bd1-b241-1c4c3d24d6b8" providerId="ADAL" clId="{60198B06-48B8-4AFE-8735-A050A3DFA097}" dt="2021-10-14T14:06:17.311" v="174" actId="478"/>
          <ac:spMkLst>
            <pc:docMk/>
            <pc:sldMk cId="3753339560" sldId="1053"/>
            <ac:spMk id="22" creationId="{1C1BDFE9-E9AA-4B0C-9ED1-EE90EE326CFF}"/>
          </ac:spMkLst>
        </pc:spChg>
        <pc:spChg chg="mod">
          <ac:chgData name="Kelly Andrea Duque Moreno" userId="89d6e2bc-2001-4bd1-b241-1c4c3d24d6b8" providerId="ADAL" clId="{60198B06-48B8-4AFE-8735-A050A3DFA097}" dt="2021-10-14T14:23:25.288" v="274" actId="255"/>
          <ac:spMkLst>
            <pc:docMk/>
            <pc:sldMk cId="3753339560" sldId="1053"/>
            <ac:spMk id="30" creationId="{275B4A76-B4EE-41B1-A7ED-EC1D11902593}"/>
          </ac:spMkLst>
        </pc:spChg>
        <pc:spChg chg="mod">
          <ac:chgData name="Kelly Andrea Duque Moreno" userId="89d6e2bc-2001-4bd1-b241-1c4c3d24d6b8" providerId="ADAL" clId="{60198B06-48B8-4AFE-8735-A050A3DFA097}" dt="2021-10-14T14:23:25.288" v="274" actId="255"/>
          <ac:spMkLst>
            <pc:docMk/>
            <pc:sldMk cId="3753339560" sldId="1053"/>
            <ac:spMk id="32" creationId="{A4A0AA89-8B82-403E-A21B-C6E3C6ACC285}"/>
          </ac:spMkLst>
        </pc:spChg>
        <pc:grpChg chg="mod">
          <ac:chgData name="Kelly Andrea Duque Moreno" userId="89d6e2bc-2001-4bd1-b241-1c4c3d24d6b8" providerId="ADAL" clId="{60198B06-48B8-4AFE-8735-A050A3DFA097}" dt="2021-10-14T14:23:25.288" v="274" actId="255"/>
          <ac:grpSpMkLst>
            <pc:docMk/>
            <pc:sldMk cId="3753339560" sldId="1053"/>
            <ac:grpSpMk id="18" creationId="{D8FB86A4-B09A-BC43-A89D-84152AA42857}"/>
          </ac:grpSpMkLst>
        </pc:grpChg>
        <pc:graphicFrameChg chg="add mod modGraphic">
          <ac:chgData name="Kelly Andrea Duque Moreno" userId="89d6e2bc-2001-4bd1-b241-1c4c3d24d6b8" providerId="ADAL" clId="{60198B06-48B8-4AFE-8735-A050A3DFA097}" dt="2021-10-14T16:04:21.355" v="560" actId="20577"/>
          <ac:graphicFrameMkLst>
            <pc:docMk/>
            <pc:sldMk cId="3753339560" sldId="1053"/>
            <ac:graphicFrameMk id="24" creationId="{18CAD636-7800-47B5-9670-6EC5DDDA0E12}"/>
          </ac:graphicFrameMkLst>
        </pc:graphicFrameChg>
        <pc:picChg chg="del">
          <ac:chgData name="Kelly Andrea Duque Moreno" userId="89d6e2bc-2001-4bd1-b241-1c4c3d24d6b8" providerId="ADAL" clId="{60198B06-48B8-4AFE-8735-A050A3DFA097}" dt="2021-10-14T14:06:19.382" v="175" actId="478"/>
          <ac:picMkLst>
            <pc:docMk/>
            <pc:sldMk cId="3753339560" sldId="1053"/>
            <ac:picMk id="19" creationId="{8C245B4B-5334-41AE-A675-7A7A0471A55B}"/>
          </ac:picMkLst>
        </pc:picChg>
        <pc:picChg chg="del">
          <ac:chgData name="Kelly Andrea Duque Moreno" userId="89d6e2bc-2001-4bd1-b241-1c4c3d24d6b8" providerId="ADAL" clId="{60198B06-48B8-4AFE-8735-A050A3DFA097}" dt="2021-10-14T14:06:17.311" v="174" actId="478"/>
          <ac:picMkLst>
            <pc:docMk/>
            <pc:sldMk cId="3753339560" sldId="1053"/>
            <ac:picMk id="25" creationId="{188C625B-2AE0-4B98-96E2-352E76BC3307}"/>
          </ac:picMkLst>
        </pc:picChg>
        <pc:picChg chg="mod">
          <ac:chgData name="Kelly Andrea Duque Moreno" userId="89d6e2bc-2001-4bd1-b241-1c4c3d24d6b8" providerId="ADAL" clId="{60198B06-48B8-4AFE-8735-A050A3DFA097}" dt="2021-10-14T14:23:25.288" v="274" actId="255"/>
          <ac:picMkLst>
            <pc:docMk/>
            <pc:sldMk cId="3753339560" sldId="1053"/>
            <ac:picMk id="28" creationId="{CD2DC311-4D33-41F9-AF80-FCF5372D0DE0}"/>
          </ac:picMkLst>
        </pc:picChg>
        <pc:picChg chg="mod">
          <ac:chgData name="Kelly Andrea Duque Moreno" userId="89d6e2bc-2001-4bd1-b241-1c4c3d24d6b8" providerId="ADAL" clId="{60198B06-48B8-4AFE-8735-A050A3DFA097}" dt="2021-10-14T14:23:25.288" v="274" actId="255"/>
          <ac:picMkLst>
            <pc:docMk/>
            <pc:sldMk cId="3753339560" sldId="1053"/>
            <ac:picMk id="31" creationId="{9A0F9DCA-FFB0-4936-91EE-F48C7398565B}"/>
          </ac:picMkLst>
        </pc:picChg>
        <pc:picChg chg="add del">
          <ac:chgData name="Kelly Andrea Duque Moreno" userId="89d6e2bc-2001-4bd1-b241-1c4c3d24d6b8" providerId="ADAL" clId="{60198B06-48B8-4AFE-8735-A050A3DFA097}" dt="2021-10-14T14:06:56.931" v="177" actId="21"/>
          <ac:picMkLst>
            <pc:docMk/>
            <pc:sldMk cId="3753339560" sldId="1053"/>
            <ac:picMk id="1026" creationId="{B747BFCF-9EB7-48CD-ADB3-7C9F071F832C}"/>
          </ac:picMkLst>
        </pc:picChg>
        <pc:picChg chg="add del">
          <ac:chgData name="Kelly Andrea Duque Moreno" userId="89d6e2bc-2001-4bd1-b241-1c4c3d24d6b8" providerId="ADAL" clId="{60198B06-48B8-4AFE-8735-A050A3DFA097}" dt="2021-10-14T14:06:56.931" v="177" actId="21"/>
          <ac:picMkLst>
            <pc:docMk/>
            <pc:sldMk cId="3753339560" sldId="1053"/>
            <ac:picMk id="1027" creationId="{60DDF92D-6530-4AE5-9B0A-D17A3C8D7979}"/>
          </ac:picMkLst>
        </pc:picChg>
        <pc:picChg chg="add del">
          <ac:chgData name="Kelly Andrea Duque Moreno" userId="89d6e2bc-2001-4bd1-b241-1c4c3d24d6b8" providerId="ADAL" clId="{60198B06-48B8-4AFE-8735-A050A3DFA097}" dt="2021-10-14T14:06:56.931" v="177" actId="21"/>
          <ac:picMkLst>
            <pc:docMk/>
            <pc:sldMk cId="3753339560" sldId="1053"/>
            <ac:picMk id="1028" creationId="{BEFF27D6-9FA7-47A0-A753-4D02817B74FE}"/>
          </ac:picMkLst>
        </pc:picChg>
        <pc:picChg chg="add del">
          <ac:chgData name="Kelly Andrea Duque Moreno" userId="89d6e2bc-2001-4bd1-b241-1c4c3d24d6b8" providerId="ADAL" clId="{60198B06-48B8-4AFE-8735-A050A3DFA097}" dt="2021-10-14T14:06:56.931" v="177" actId="21"/>
          <ac:picMkLst>
            <pc:docMk/>
            <pc:sldMk cId="3753339560" sldId="1053"/>
            <ac:picMk id="1029" creationId="{6168FC96-60CF-4FA2-803C-9034AA17BB1B}"/>
          </ac:picMkLst>
        </pc:picChg>
        <pc:picChg chg="add del">
          <ac:chgData name="Kelly Andrea Duque Moreno" userId="89d6e2bc-2001-4bd1-b241-1c4c3d24d6b8" providerId="ADAL" clId="{60198B06-48B8-4AFE-8735-A050A3DFA097}" dt="2021-10-14T14:06:56.931" v="177" actId="21"/>
          <ac:picMkLst>
            <pc:docMk/>
            <pc:sldMk cId="3753339560" sldId="1053"/>
            <ac:picMk id="1030" creationId="{DA5E7277-294B-46EE-A082-CD89592B0F1A}"/>
          </ac:picMkLst>
        </pc:picChg>
        <pc:picChg chg="add del">
          <ac:chgData name="Kelly Andrea Duque Moreno" userId="89d6e2bc-2001-4bd1-b241-1c4c3d24d6b8" providerId="ADAL" clId="{60198B06-48B8-4AFE-8735-A050A3DFA097}" dt="2021-10-14T14:06:56.931" v="177" actId="21"/>
          <ac:picMkLst>
            <pc:docMk/>
            <pc:sldMk cId="3753339560" sldId="1053"/>
            <ac:picMk id="1031" creationId="{43B74674-8766-45CF-B38C-421948E6118E}"/>
          </ac:picMkLst>
        </pc:picChg>
        <pc:picChg chg="add del">
          <ac:chgData name="Kelly Andrea Duque Moreno" userId="89d6e2bc-2001-4bd1-b241-1c4c3d24d6b8" providerId="ADAL" clId="{60198B06-48B8-4AFE-8735-A050A3DFA097}" dt="2021-10-14T14:06:56.931" v="177" actId="21"/>
          <ac:picMkLst>
            <pc:docMk/>
            <pc:sldMk cId="3753339560" sldId="1053"/>
            <ac:picMk id="1032" creationId="{2EE5CB7F-2FC0-4453-9A0E-479FC4E8A42F}"/>
          </ac:picMkLst>
        </pc:picChg>
        <pc:picChg chg="add del">
          <ac:chgData name="Kelly Andrea Duque Moreno" userId="89d6e2bc-2001-4bd1-b241-1c4c3d24d6b8" providerId="ADAL" clId="{60198B06-48B8-4AFE-8735-A050A3DFA097}" dt="2021-10-14T14:06:56.931" v="177" actId="21"/>
          <ac:picMkLst>
            <pc:docMk/>
            <pc:sldMk cId="3753339560" sldId="1053"/>
            <ac:picMk id="1033" creationId="{1414C0B2-5459-48D2-BFAD-724915762400}"/>
          </ac:picMkLst>
        </pc:picChg>
      </pc:sldChg>
      <pc:sldChg chg="del">
        <pc:chgData name="Kelly Andrea Duque Moreno" userId="89d6e2bc-2001-4bd1-b241-1c4c3d24d6b8" providerId="ADAL" clId="{60198B06-48B8-4AFE-8735-A050A3DFA097}" dt="2021-10-14T13:45:13.122" v="119" actId="47"/>
        <pc:sldMkLst>
          <pc:docMk/>
          <pc:sldMk cId="3989374808" sldId="113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85B6E-895E-413B-B15C-ED31655ADF1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D4D60E-C5A0-4D5E-B508-39117390E0AA}">
      <dgm:prSet phldrT="[Texto]" custT="1"/>
      <dgm:spPr/>
      <dgm:t>
        <a:bodyPr/>
        <a:lstStyle/>
        <a:p>
          <a:r>
            <a:rPr lang="es-CO" sz="1400" b="1" i="0" dirty="0"/>
            <a:t>Matrícula administrativa posterior a la suspensión de semestre</a:t>
          </a:r>
          <a:r>
            <a:rPr lang="es-CO" sz="1400" b="0" i="0" dirty="0"/>
            <a:t> </a:t>
          </a:r>
          <a:br>
            <a:rPr lang="es-CO" sz="1400" b="0" i="0" dirty="0"/>
          </a:br>
          <a:r>
            <a:rPr lang="es-CO" sz="1400" b="0" i="0" dirty="0">
              <a:solidFill>
                <a:schemeClr val="tx1"/>
              </a:solidFill>
            </a:rPr>
            <a:t>*E</a:t>
          </a:r>
          <a:r>
            <a:rPr lang="pt-BR" sz="1400" b="0" i="0" dirty="0">
              <a:solidFill>
                <a:schemeClr val="tx1"/>
              </a:solidFill>
            </a:rPr>
            <a:t>studante se </a:t>
          </a:r>
          <a:r>
            <a:rPr lang="es-CO" sz="1400" b="0" i="0" noProof="0" dirty="0">
              <a:solidFill>
                <a:schemeClr val="tx1"/>
              </a:solidFill>
            </a:rPr>
            <a:t>activa</a:t>
          </a:r>
          <a:r>
            <a:rPr lang="pt-BR" sz="1400" b="0" i="0" dirty="0">
              <a:solidFill>
                <a:schemeClr val="tx1"/>
              </a:solidFill>
            </a:rPr>
            <a:t>, se </a:t>
          </a:r>
          <a:r>
            <a:rPr lang="es-CO" sz="1400" b="0" i="0" noProof="0" dirty="0">
              <a:solidFill>
                <a:schemeClr val="tx1"/>
              </a:solidFill>
            </a:rPr>
            <a:t>incluye</a:t>
          </a:r>
          <a:r>
            <a:rPr lang="pt-BR" sz="1400" b="0" i="0" dirty="0">
              <a:solidFill>
                <a:schemeClr val="tx1"/>
              </a:solidFill>
            </a:rPr>
            <a:t> en grupo de no pago, se </a:t>
          </a:r>
          <a:r>
            <a:rPr lang="pt-BR" sz="1400" b="0" i="0" noProof="1">
              <a:solidFill>
                <a:schemeClr val="tx1"/>
              </a:solidFill>
            </a:rPr>
            <a:t>inscriben</a:t>
          </a:r>
          <a:r>
            <a:rPr lang="pt-BR" sz="1400" b="0" i="0" dirty="0">
              <a:solidFill>
                <a:schemeClr val="tx1"/>
              </a:solidFill>
            </a:rPr>
            <a:t> asignaturas.</a:t>
          </a:r>
          <a:endParaRPr lang="es-ES" sz="1400" dirty="0">
            <a:solidFill>
              <a:schemeClr val="tx1"/>
            </a:solidFill>
          </a:endParaRPr>
        </a:p>
      </dgm:t>
    </dgm:pt>
    <dgm:pt modelId="{77ED81D0-E13E-4AD9-8CD5-2ECE6420F78E}" type="parTrans" cxnId="{B329C301-4B87-4487-A826-76798495898C}">
      <dgm:prSet/>
      <dgm:spPr/>
      <dgm:t>
        <a:bodyPr/>
        <a:lstStyle/>
        <a:p>
          <a:endParaRPr lang="es-ES" sz="1400"/>
        </a:p>
      </dgm:t>
    </dgm:pt>
    <dgm:pt modelId="{FD97C3C0-0009-4E4A-B7D7-CC0F0A1EE734}" type="sibTrans" cxnId="{B329C301-4B87-4487-A826-76798495898C}">
      <dgm:prSet/>
      <dgm:spPr/>
      <dgm:t>
        <a:bodyPr/>
        <a:lstStyle/>
        <a:p>
          <a:endParaRPr lang="es-ES" sz="1400"/>
        </a:p>
      </dgm:t>
    </dgm:pt>
    <dgm:pt modelId="{CB9A1AF5-765C-48A5-87BD-7D2CA70772FE}">
      <dgm:prSet phldrT="[Texto]" custT="1"/>
      <dgm:spPr/>
      <dgm:t>
        <a:bodyPr/>
        <a:lstStyle/>
        <a:p>
          <a:r>
            <a:rPr lang="pt-BR" sz="1400" b="1" i="0" dirty="0"/>
            <a:t>Matrícula administrativa de </a:t>
          </a:r>
          <a:r>
            <a:rPr lang="pt-BR" sz="1400" b="1" i="0" dirty="0" err="1"/>
            <a:t>reingreso</a:t>
          </a:r>
          <a:r>
            <a:rPr lang="pt-BR" sz="1400" b="1" i="0" dirty="0"/>
            <a:t> de pregado</a:t>
          </a:r>
          <a:endParaRPr lang="es-ES" sz="1400" dirty="0"/>
        </a:p>
      </dgm:t>
    </dgm:pt>
    <dgm:pt modelId="{14D52702-E5B8-4CF9-8500-AF4ADF5BAF7D}" type="parTrans" cxnId="{FA74B634-5193-463D-978C-6154415FEC49}">
      <dgm:prSet/>
      <dgm:spPr/>
      <dgm:t>
        <a:bodyPr/>
        <a:lstStyle/>
        <a:p>
          <a:endParaRPr lang="es-ES" sz="1400"/>
        </a:p>
      </dgm:t>
    </dgm:pt>
    <dgm:pt modelId="{DA24D8B8-9D4B-404B-8FCB-BC3DA40B8B58}" type="sibTrans" cxnId="{FA74B634-5193-463D-978C-6154415FEC49}">
      <dgm:prSet/>
      <dgm:spPr/>
      <dgm:t>
        <a:bodyPr/>
        <a:lstStyle/>
        <a:p>
          <a:endParaRPr lang="es-ES" sz="1400"/>
        </a:p>
      </dgm:t>
    </dgm:pt>
    <dgm:pt modelId="{D457029E-9BCF-4746-8888-303D54C4E6CB}">
      <dgm:prSet phldrT="[Texto]" custT="1"/>
      <dgm:spPr/>
      <dgm:t>
        <a:bodyPr/>
        <a:lstStyle/>
        <a:p>
          <a:r>
            <a:rPr lang="es-CO" sz="1400" b="1" i="0" dirty="0"/>
            <a:t>Matrícula administrativa de extemporáneos</a:t>
          </a:r>
          <a:r>
            <a:rPr lang="es-CO" sz="1400" b="0" i="0" dirty="0"/>
            <a:t> </a:t>
          </a:r>
          <a:endParaRPr lang="es-ES" sz="1400" dirty="0"/>
        </a:p>
      </dgm:t>
    </dgm:pt>
    <dgm:pt modelId="{1116A865-96FB-4910-9072-2AE0605C31EC}" type="parTrans" cxnId="{50B53720-12F0-495B-ABBB-DD72FDF8441F}">
      <dgm:prSet/>
      <dgm:spPr/>
      <dgm:t>
        <a:bodyPr/>
        <a:lstStyle/>
        <a:p>
          <a:endParaRPr lang="es-ES" sz="1400"/>
        </a:p>
      </dgm:t>
    </dgm:pt>
    <dgm:pt modelId="{A318059C-C0B1-43CD-9936-FCA5EFDA3DF1}" type="sibTrans" cxnId="{50B53720-12F0-495B-ABBB-DD72FDF8441F}">
      <dgm:prSet/>
      <dgm:spPr/>
      <dgm:t>
        <a:bodyPr/>
        <a:lstStyle/>
        <a:p>
          <a:endParaRPr lang="es-ES" sz="1400"/>
        </a:p>
      </dgm:t>
    </dgm:pt>
    <dgm:pt modelId="{D410B07E-07C6-49E2-AED3-724EB920E447}">
      <dgm:prSet phldrT="[Texto]" custT="1"/>
      <dgm:spPr/>
      <dgm:t>
        <a:bodyPr/>
        <a:lstStyle/>
        <a:p>
          <a:r>
            <a:rPr lang="pt-BR" sz="1400" b="1" i="0" dirty="0"/>
            <a:t>Matrícula administrativa de asignaturas pregrado/posgrado</a:t>
          </a:r>
        </a:p>
        <a:p>
          <a:r>
            <a:rPr lang="pt-BR" sz="1400" b="1" i="0" dirty="0">
              <a:solidFill>
                <a:schemeClr val="tx1"/>
              </a:solidFill>
            </a:rPr>
            <a:t>*</a:t>
          </a:r>
          <a:r>
            <a:rPr lang="pt-BR" sz="1400" b="0" i="0" dirty="0"/>
            <a:t> </a:t>
          </a:r>
          <a:r>
            <a:rPr lang="pt-BR" sz="1400" b="0" i="0" dirty="0">
              <a:solidFill>
                <a:schemeClr val="tx1"/>
              </a:solidFill>
            </a:rPr>
            <a:t>Solicitar servicio, gestionar solicitude, realizar inscripción. </a:t>
          </a:r>
          <a:endParaRPr lang="es-ES" sz="1400" dirty="0">
            <a:solidFill>
              <a:schemeClr val="tx1"/>
            </a:solidFill>
          </a:endParaRPr>
        </a:p>
      </dgm:t>
    </dgm:pt>
    <dgm:pt modelId="{C0BB389E-68F7-484A-9E21-1DD29E0F2C70}" type="parTrans" cxnId="{C4EC969C-513F-4FF5-B121-BC348695269A}">
      <dgm:prSet/>
      <dgm:spPr/>
      <dgm:t>
        <a:bodyPr/>
        <a:lstStyle/>
        <a:p>
          <a:endParaRPr lang="es-ES" sz="1400"/>
        </a:p>
      </dgm:t>
    </dgm:pt>
    <dgm:pt modelId="{B422EE24-2379-4D77-8836-8BA538F7A976}" type="sibTrans" cxnId="{C4EC969C-513F-4FF5-B121-BC348695269A}">
      <dgm:prSet/>
      <dgm:spPr/>
      <dgm:t>
        <a:bodyPr/>
        <a:lstStyle/>
        <a:p>
          <a:endParaRPr lang="es-ES" sz="1400"/>
        </a:p>
      </dgm:t>
    </dgm:pt>
    <dgm:pt modelId="{312632DC-DC45-4008-A561-65E9A18C7C47}">
      <dgm:prSet custT="1"/>
      <dgm:spPr/>
      <dgm:t>
        <a:bodyPr/>
        <a:lstStyle/>
        <a:p>
          <a:r>
            <a:rPr lang="es-CO" sz="1400" b="1" i="0" dirty="0"/>
            <a:t>Matrícula administrativa de prácticas profesionales</a:t>
          </a:r>
          <a:r>
            <a:rPr lang="es-CO" sz="1400" b="0" i="0" dirty="0"/>
            <a:t> </a:t>
          </a:r>
          <a:endParaRPr lang="es-CO" sz="1400" dirty="0"/>
        </a:p>
      </dgm:t>
    </dgm:pt>
    <dgm:pt modelId="{68A4D2FD-01ED-485C-BD9C-5AD89AC208FE}" type="parTrans" cxnId="{834598E8-942E-45A7-BDFD-B0EA28FF9518}">
      <dgm:prSet/>
      <dgm:spPr/>
      <dgm:t>
        <a:bodyPr/>
        <a:lstStyle/>
        <a:p>
          <a:endParaRPr lang="es-CO" sz="1400"/>
        </a:p>
      </dgm:t>
    </dgm:pt>
    <dgm:pt modelId="{40EE16DA-3854-4F52-9223-E4D6BFA30FB8}" type="sibTrans" cxnId="{834598E8-942E-45A7-BDFD-B0EA28FF9518}">
      <dgm:prSet/>
      <dgm:spPr/>
      <dgm:t>
        <a:bodyPr/>
        <a:lstStyle/>
        <a:p>
          <a:endParaRPr lang="es-CO" sz="1400"/>
        </a:p>
      </dgm:t>
    </dgm:pt>
    <dgm:pt modelId="{A6844EB5-EEF0-4277-BF41-39DB8AFF522A}" type="pres">
      <dgm:prSet presAssocID="{78785B6E-895E-413B-B15C-ED31655ADF17}" presName="linear" presStyleCnt="0">
        <dgm:presLayoutVars>
          <dgm:dir/>
          <dgm:animLvl val="lvl"/>
          <dgm:resizeHandles val="exact"/>
        </dgm:presLayoutVars>
      </dgm:prSet>
      <dgm:spPr/>
    </dgm:pt>
    <dgm:pt modelId="{34FAD4D8-D2C5-478F-99B6-83C01F03297D}" type="pres">
      <dgm:prSet presAssocID="{1FD4D60E-C5A0-4D5E-B508-39117390E0AA}" presName="parentLin" presStyleCnt="0"/>
      <dgm:spPr/>
    </dgm:pt>
    <dgm:pt modelId="{BE6CF567-6313-41E1-98E0-7458E5DD8231}" type="pres">
      <dgm:prSet presAssocID="{1FD4D60E-C5A0-4D5E-B508-39117390E0AA}" presName="parentLeftMargin" presStyleLbl="node1" presStyleIdx="0" presStyleCnt="5"/>
      <dgm:spPr/>
    </dgm:pt>
    <dgm:pt modelId="{E3BF2DEA-5050-436D-BF38-D3F374359AC8}" type="pres">
      <dgm:prSet presAssocID="{1FD4D60E-C5A0-4D5E-B508-39117390E0A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96F9FAE-3CC9-46F3-958B-70A629C875D2}" type="pres">
      <dgm:prSet presAssocID="{1FD4D60E-C5A0-4D5E-B508-39117390E0AA}" presName="negativeSpace" presStyleCnt="0"/>
      <dgm:spPr/>
    </dgm:pt>
    <dgm:pt modelId="{0D1D6895-6319-45D4-8B95-E434F158E513}" type="pres">
      <dgm:prSet presAssocID="{1FD4D60E-C5A0-4D5E-B508-39117390E0AA}" presName="childText" presStyleLbl="conFgAcc1" presStyleIdx="0" presStyleCnt="5">
        <dgm:presLayoutVars>
          <dgm:bulletEnabled val="1"/>
        </dgm:presLayoutVars>
      </dgm:prSet>
      <dgm:spPr/>
    </dgm:pt>
    <dgm:pt modelId="{DD805CAC-E5C8-4830-9637-1E789DB8EE46}" type="pres">
      <dgm:prSet presAssocID="{FD97C3C0-0009-4E4A-B7D7-CC0F0A1EE734}" presName="spaceBetweenRectangles" presStyleCnt="0"/>
      <dgm:spPr/>
    </dgm:pt>
    <dgm:pt modelId="{D3659433-E211-48C4-AF53-868CEB21CCD9}" type="pres">
      <dgm:prSet presAssocID="{D410B07E-07C6-49E2-AED3-724EB920E447}" presName="parentLin" presStyleCnt="0"/>
      <dgm:spPr/>
    </dgm:pt>
    <dgm:pt modelId="{F9A03EFF-02B0-4B5E-9A11-DCE11AC9E9C3}" type="pres">
      <dgm:prSet presAssocID="{D410B07E-07C6-49E2-AED3-724EB920E447}" presName="parentLeftMargin" presStyleLbl="node1" presStyleIdx="0" presStyleCnt="5"/>
      <dgm:spPr/>
    </dgm:pt>
    <dgm:pt modelId="{635728D5-3F49-4907-8860-B7824697512A}" type="pres">
      <dgm:prSet presAssocID="{D410B07E-07C6-49E2-AED3-724EB920E44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B931B4-3D4C-4981-9910-CE721CC066AD}" type="pres">
      <dgm:prSet presAssocID="{D410B07E-07C6-49E2-AED3-724EB920E447}" presName="negativeSpace" presStyleCnt="0"/>
      <dgm:spPr/>
    </dgm:pt>
    <dgm:pt modelId="{FB7D63CD-BBAC-4837-8F81-D3D773B4AA57}" type="pres">
      <dgm:prSet presAssocID="{D410B07E-07C6-49E2-AED3-724EB920E447}" presName="childText" presStyleLbl="conFgAcc1" presStyleIdx="1" presStyleCnt="5">
        <dgm:presLayoutVars>
          <dgm:bulletEnabled val="1"/>
        </dgm:presLayoutVars>
      </dgm:prSet>
      <dgm:spPr/>
    </dgm:pt>
    <dgm:pt modelId="{51F98B9D-2CC4-4306-89D6-F96FE5CFCEDA}" type="pres">
      <dgm:prSet presAssocID="{B422EE24-2379-4D77-8836-8BA538F7A976}" presName="spaceBetweenRectangles" presStyleCnt="0"/>
      <dgm:spPr/>
    </dgm:pt>
    <dgm:pt modelId="{0F40A7F9-E5BA-4CC5-8F2E-C5D0C00E178B}" type="pres">
      <dgm:prSet presAssocID="{CB9A1AF5-765C-48A5-87BD-7D2CA70772FE}" presName="parentLin" presStyleCnt="0"/>
      <dgm:spPr/>
    </dgm:pt>
    <dgm:pt modelId="{452472AF-CFA8-4901-A747-027FD4F3A15D}" type="pres">
      <dgm:prSet presAssocID="{CB9A1AF5-765C-48A5-87BD-7D2CA70772FE}" presName="parentLeftMargin" presStyleLbl="node1" presStyleIdx="1" presStyleCnt="5"/>
      <dgm:spPr/>
    </dgm:pt>
    <dgm:pt modelId="{1A89E41C-E165-49DC-B40E-CB52A33D0D0D}" type="pres">
      <dgm:prSet presAssocID="{CB9A1AF5-765C-48A5-87BD-7D2CA70772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D226EFE-F26E-4A48-B382-5C7D3EFC76E3}" type="pres">
      <dgm:prSet presAssocID="{CB9A1AF5-765C-48A5-87BD-7D2CA70772FE}" presName="negativeSpace" presStyleCnt="0"/>
      <dgm:spPr/>
    </dgm:pt>
    <dgm:pt modelId="{7E194491-21DA-4B27-979D-78411BD27154}" type="pres">
      <dgm:prSet presAssocID="{CB9A1AF5-765C-48A5-87BD-7D2CA70772FE}" presName="childText" presStyleLbl="conFgAcc1" presStyleIdx="2" presStyleCnt="5">
        <dgm:presLayoutVars>
          <dgm:bulletEnabled val="1"/>
        </dgm:presLayoutVars>
      </dgm:prSet>
      <dgm:spPr/>
    </dgm:pt>
    <dgm:pt modelId="{F7D5F411-223B-47A1-A917-9E71D737A7E7}" type="pres">
      <dgm:prSet presAssocID="{DA24D8B8-9D4B-404B-8FCB-BC3DA40B8B58}" presName="spaceBetweenRectangles" presStyleCnt="0"/>
      <dgm:spPr/>
    </dgm:pt>
    <dgm:pt modelId="{65007BC3-94B0-42E6-8A89-7A3A945DE144}" type="pres">
      <dgm:prSet presAssocID="{312632DC-DC45-4008-A561-65E9A18C7C47}" presName="parentLin" presStyleCnt="0"/>
      <dgm:spPr/>
    </dgm:pt>
    <dgm:pt modelId="{8A852FB6-AE28-48C1-8573-7F4C216DD4A4}" type="pres">
      <dgm:prSet presAssocID="{312632DC-DC45-4008-A561-65E9A18C7C47}" presName="parentLeftMargin" presStyleLbl="node1" presStyleIdx="2" presStyleCnt="5"/>
      <dgm:spPr/>
    </dgm:pt>
    <dgm:pt modelId="{1BABD7ED-F58C-4274-ADCF-292E7EE7784D}" type="pres">
      <dgm:prSet presAssocID="{312632DC-DC45-4008-A561-65E9A18C7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6403395-D45F-4967-849C-B08239CF4CE2}" type="pres">
      <dgm:prSet presAssocID="{312632DC-DC45-4008-A561-65E9A18C7C47}" presName="negativeSpace" presStyleCnt="0"/>
      <dgm:spPr/>
    </dgm:pt>
    <dgm:pt modelId="{340329D4-D3F2-45A9-A3A2-9837E8F937E9}" type="pres">
      <dgm:prSet presAssocID="{312632DC-DC45-4008-A561-65E9A18C7C47}" presName="childText" presStyleLbl="conFgAcc1" presStyleIdx="3" presStyleCnt="5">
        <dgm:presLayoutVars>
          <dgm:bulletEnabled val="1"/>
        </dgm:presLayoutVars>
      </dgm:prSet>
      <dgm:spPr/>
    </dgm:pt>
    <dgm:pt modelId="{7304690C-3D1C-4B41-8DCD-C878B725E404}" type="pres">
      <dgm:prSet presAssocID="{40EE16DA-3854-4F52-9223-E4D6BFA30FB8}" presName="spaceBetweenRectangles" presStyleCnt="0"/>
      <dgm:spPr/>
    </dgm:pt>
    <dgm:pt modelId="{F423A970-4130-4404-836C-4F0102417EDB}" type="pres">
      <dgm:prSet presAssocID="{D457029E-9BCF-4746-8888-303D54C4E6CB}" presName="parentLin" presStyleCnt="0"/>
      <dgm:spPr/>
    </dgm:pt>
    <dgm:pt modelId="{ECD8636B-97AA-4E04-B096-63D54AA8EB2E}" type="pres">
      <dgm:prSet presAssocID="{D457029E-9BCF-4746-8888-303D54C4E6CB}" presName="parentLeftMargin" presStyleLbl="node1" presStyleIdx="3" presStyleCnt="5"/>
      <dgm:spPr/>
    </dgm:pt>
    <dgm:pt modelId="{93834C98-294C-4E34-8A98-5EA3419A7073}" type="pres">
      <dgm:prSet presAssocID="{D457029E-9BCF-4746-8888-303D54C4E6C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F809B84-4F6F-4574-A35B-AECF70949B82}" type="pres">
      <dgm:prSet presAssocID="{D457029E-9BCF-4746-8888-303D54C4E6CB}" presName="negativeSpace" presStyleCnt="0"/>
      <dgm:spPr/>
    </dgm:pt>
    <dgm:pt modelId="{9AFBB197-5B02-4A7D-8707-0B8939A7A384}" type="pres">
      <dgm:prSet presAssocID="{D457029E-9BCF-4746-8888-303D54C4E6C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329C301-4B87-4487-A826-76798495898C}" srcId="{78785B6E-895E-413B-B15C-ED31655ADF17}" destId="{1FD4D60E-C5A0-4D5E-B508-39117390E0AA}" srcOrd="0" destOrd="0" parTransId="{77ED81D0-E13E-4AD9-8CD5-2ECE6420F78E}" sibTransId="{FD97C3C0-0009-4E4A-B7D7-CC0F0A1EE734}"/>
    <dgm:cxn modelId="{51C5BF04-9355-4F97-8B7F-0CD224E75180}" type="presOf" srcId="{1FD4D60E-C5A0-4D5E-B508-39117390E0AA}" destId="{E3BF2DEA-5050-436D-BF38-D3F374359AC8}" srcOrd="1" destOrd="0" presId="urn:microsoft.com/office/officeart/2005/8/layout/list1"/>
    <dgm:cxn modelId="{50B53720-12F0-495B-ABBB-DD72FDF8441F}" srcId="{78785B6E-895E-413B-B15C-ED31655ADF17}" destId="{D457029E-9BCF-4746-8888-303D54C4E6CB}" srcOrd="4" destOrd="0" parTransId="{1116A865-96FB-4910-9072-2AE0605C31EC}" sibTransId="{A318059C-C0B1-43CD-9936-FCA5EFDA3DF1}"/>
    <dgm:cxn modelId="{18C57E31-D76C-4102-B6E0-EEF91F3B5C87}" type="presOf" srcId="{CB9A1AF5-765C-48A5-87BD-7D2CA70772FE}" destId="{1A89E41C-E165-49DC-B40E-CB52A33D0D0D}" srcOrd="1" destOrd="0" presId="urn:microsoft.com/office/officeart/2005/8/layout/list1"/>
    <dgm:cxn modelId="{FA74B634-5193-463D-978C-6154415FEC49}" srcId="{78785B6E-895E-413B-B15C-ED31655ADF17}" destId="{CB9A1AF5-765C-48A5-87BD-7D2CA70772FE}" srcOrd="2" destOrd="0" parTransId="{14D52702-E5B8-4CF9-8500-AF4ADF5BAF7D}" sibTransId="{DA24D8B8-9D4B-404B-8FCB-BC3DA40B8B58}"/>
    <dgm:cxn modelId="{01629638-70D4-4A42-A82E-BC32E84F14CC}" type="presOf" srcId="{D410B07E-07C6-49E2-AED3-724EB920E447}" destId="{635728D5-3F49-4907-8860-B7824697512A}" srcOrd="1" destOrd="0" presId="urn:microsoft.com/office/officeart/2005/8/layout/list1"/>
    <dgm:cxn modelId="{52DF443D-2FE6-47BE-B8E3-A7DB757E7CEF}" type="presOf" srcId="{CB9A1AF5-765C-48A5-87BD-7D2CA70772FE}" destId="{452472AF-CFA8-4901-A747-027FD4F3A15D}" srcOrd="0" destOrd="0" presId="urn:microsoft.com/office/officeart/2005/8/layout/list1"/>
    <dgm:cxn modelId="{02ACFC80-2FC7-44B2-82BD-438E22BCE364}" type="presOf" srcId="{78785B6E-895E-413B-B15C-ED31655ADF17}" destId="{A6844EB5-EEF0-4277-BF41-39DB8AFF522A}" srcOrd="0" destOrd="0" presId="urn:microsoft.com/office/officeart/2005/8/layout/list1"/>
    <dgm:cxn modelId="{C615088D-F1CA-4606-A3BD-20A59AD417E3}" type="presOf" srcId="{D457029E-9BCF-4746-8888-303D54C4E6CB}" destId="{ECD8636B-97AA-4E04-B096-63D54AA8EB2E}" srcOrd="0" destOrd="0" presId="urn:microsoft.com/office/officeart/2005/8/layout/list1"/>
    <dgm:cxn modelId="{C4EC969C-513F-4FF5-B121-BC348695269A}" srcId="{78785B6E-895E-413B-B15C-ED31655ADF17}" destId="{D410B07E-07C6-49E2-AED3-724EB920E447}" srcOrd="1" destOrd="0" parTransId="{C0BB389E-68F7-484A-9E21-1DD29E0F2C70}" sibTransId="{B422EE24-2379-4D77-8836-8BA538F7A976}"/>
    <dgm:cxn modelId="{84AE6EA2-3D7A-4077-A826-441AC5C20C98}" type="presOf" srcId="{312632DC-DC45-4008-A561-65E9A18C7C47}" destId="{8A852FB6-AE28-48C1-8573-7F4C216DD4A4}" srcOrd="0" destOrd="0" presId="urn:microsoft.com/office/officeart/2005/8/layout/list1"/>
    <dgm:cxn modelId="{6C2DDDAB-4D55-4FC5-A520-D7119214D103}" type="presOf" srcId="{1FD4D60E-C5A0-4D5E-B508-39117390E0AA}" destId="{BE6CF567-6313-41E1-98E0-7458E5DD8231}" srcOrd="0" destOrd="0" presId="urn:microsoft.com/office/officeart/2005/8/layout/list1"/>
    <dgm:cxn modelId="{8258B4CC-A3FF-49A1-8BBB-60A73BC172D2}" type="presOf" srcId="{D457029E-9BCF-4746-8888-303D54C4E6CB}" destId="{93834C98-294C-4E34-8A98-5EA3419A7073}" srcOrd="1" destOrd="0" presId="urn:microsoft.com/office/officeart/2005/8/layout/list1"/>
    <dgm:cxn modelId="{51C095E4-2AE8-486E-AA63-591742F265F2}" type="presOf" srcId="{312632DC-DC45-4008-A561-65E9A18C7C47}" destId="{1BABD7ED-F58C-4274-ADCF-292E7EE7784D}" srcOrd="1" destOrd="0" presId="urn:microsoft.com/office/officeart/2005/8/layout/list1"/>
    <dgm:cxn modelId="{834598E8-942E-45A7-BDFD-B0EA28FF9518}" srcId="{78785B6E-895E-413B-B15C-ED31655ADF17}" destId="{312632DC-DC45-4008-A561-65E9A18C7C47}" srcOrd="3" destOrd="0" parTransId="{68A4D2FD-01ED-485C-BD9C-5AD89AC208FE}" sibTransId="{40EE16DA-3854-4F52-9223-E4D6BFA30FB8}"/>
    <dgm:cxn modelId="{A1962FFD-2D39-4D84-8F49-32052C3639CF}" type="presOf" srcId="{D410B07E-07C6-49E2-AED3-724EB920E447}" destId="{F9A03EFF-02B0-4B5E-9A11-DCE11AC9E9C3}" srcOrd="0" destOrd="0" presId="urn:microsoft.com/office/officeart/2005/8/layout/list1"/>
    <dgm:cxn modelId="{5DE6C2FC-D610-4708-AE1A-421D29B0C217}" type="presParOf" srcId="{A6844EB5-EEF0-4277-BF41-39DB8AFF522A}" destId="{34FAD4D8-D2C5-478F-99B6-83C01F03297D}" srcOrd="0" destOrd="0" presId="urn:microsoft.com/office/officeart/2005/8/layout/list1"/>
    <dgm:cxn modelId="{5A0E9042-E912-4E4D-9466-D8383672EC21}" type="presParOf" srcId="{34FAD4D8-D2C5-478F-99B6-83C01F03297D}" destId="{BE6CF567-6313-41E1-98E0-7458E5DD8231}" srcOrd="0" destOrd="0" presId="urn:microsoft.com/office/officeart/2005/8/layout/list1"/>
    <dgm:cxn modelId="{11589D1F-FB86-49BE-B15F-8C995B10A900}" type="presParOf" srcId="{34FAD4D8-D2C5-478F-99B6-83C01F03297D}" destId="{E3BF2DEA-5050-436D-BF38-D3F374359AC8}" srcOrd="1" destOrd="0" presId="urn:microsoft.com/office/officeart/2005/8/layout/list1"/>
    <dgm:cxn modelId="{7506AEA1-9AB2-4CAB-B5F9-06957C2CB9D2}" type="presParOf" srcId="{A6844EB5-EEF0-4277-BF41-39DB8AFF522A}" destId="{496F9FAE-3CC9-46F3-958B-70A629C875D2}" srcOrd="1" destOrd="0" presId="urn:microsoft.com/office/officeart/2005/8/layout/list1"/>
    <dgm:cxn modelId="{A4438BA9-8A53-4FA8-B35D-1F9CE96999AA}" type="presParOf" srcId="{A6844EB5-EEF0-4277-BF41-39DB8AFF522A}" destId="{0D1D6895-6319-45D4-8B95-E434F158E513}" srcOrd="2" destOrd="0" presId="urn:microsoft.com/office/officeart/2005/8/layout/list1"/>
    <dgm:cxn modelId="{7576C8F0-EF8F-4E22-AC3F-454F4B9C1549}" type="presParOf" srcId="{A6844EB5-EEF0-4277-BF41-39DB8AFF522A}" destId="{DD805CAC-E5C8-4830-9637-1E789DB8EE46}" srcOrd="3" destOrd="0" presId="urn:microsoft.com/office/officeart/2005/8/layout/list1"/>
    <dgm:cxn modelId="{C526D699-4C8B-47B7-846C-80BA54259743}" type="presParOf" srcId="{A6844EB5-EEF0-4277-BF41-39DB8AFF522A}" destId="{D3659433-E211-48C4-AF53-868CEB21CCD9}" srcOrd="4" destOrd="0" presId="urn:microsoft.com/office/officeart/2005/8/layout/list1"/>
    <dgm:cxn modelId="{5C4C054F-6357-4356-ADB0-CD9DF19F2E03}" type="presParOf" srcId="{D3659433-E211-48C4-AF53-868CEB21CCD9}" destId="{F9A03EFF-02B0-4B5E-9A11-DCE11AC9E9C3}" srcOrd="0" destOrd="0" presId="urn:microsoft.com/office/officeart/2005/8/layout/list1"/>
    <dgm:cxn modelId="{0BC1C27A-18C8-4EAA-9704-A8121E4B7631}" type="presParOf" srcId="{D3659433-E211-48C4-AF53-868CEB21CCD9}" destId="{635728D5-3F49-4907-8860-B7824697512A}" srcOrd="1" destOrd="0" presId="urn:microsoft.com/office/officeart/2005/8/layout/list1"/>
    <dgm:cxn modelId="{74D8FFAC-9CBC-4BD1-82B2-B692E2CA79BF}" type="presParOf" srcId="{A6844EB5-EEF0-4277-BF41-39DB8AFF522A}" destId="{A1B931B4-3D4C-4981-9910-CE721CC066AD}" srcOrd="5" destOrd="0" presId="urn:microsoft.com/office/officeart/2005/8/layout/list1"/>
    <dgm:cxn modelId="{4765A896-3652-4926-8F25-4EC4C27C36D3}" type="presParOf" srcId="{A6844EB5-EEF0-4277-BF41-39DB8AFF522A}" destId="{FB7D63CD-BBAC-4837-8F81-D3D773B4AA57}" srcOrd="6" destOrd="0" presId="urn:microsoft.com/office/officeart/2005/8/layout/list1"/>
    <dgm:cxn modelId="{2C686543-BDA1-47D9-87C5-EE93E37ED013}" type="presParOf" srcId="{A6844EB5-EEF0-4277-BF41-39DB8AFF522A}" destId="{51F98B9D-2CC4-4306-89D6-F96FE5CFCEDA}" srcOrd="7" destOrd="0" presId="urn:microsoft.com/office/officeart/2005/8/layout/list1"/>
    <dgm:cxn modelId="{B665BDA4-D729-4448-847A-3B38A20B520E}" type="presParOf" srcId="{A6844EB5-EEF0-4277-BF41-39DB8AFF522A}" destId="{0F40A7F9-E5BA-4CC5-8F2E-C5D0C00E178B}" srcOrd="8" destOrd="0" presId="urn:microsoft.com/office/officeart/2005/8/layout/list1"/>
    <dgm:cxn modelId="{EE9B55DD-24D1-4002-BC98-422AC5CC0454}" type="presParOf" srcId="{0F40A7F9-E5BA-4CC5-8F2E-C5D0C00E178B}" destId="{452472AF-CFA8-4901-A747-027FD4F3A15D}" srcOrd="0" destOrd="0" presId="urn:microsoft.com/office/officeart/2005/8/layout/list1"/>
    <dgm:cxn modelId="{273CA0B9-AC96-43F8-A651-204348DB160A}" type="presParOf" srcId="{0F40A7F9-E5BA-4CC5-8F2E-C5D0C00E178B}" destId="{1A89E41C-E165-49DC-B40E-CB52A33D0D0D}" srcOrd="1" destOrd="0" presId="urn:microsoft.com/office/officeart/2005/8/layout/list1"/>
    <dgm:cxn modelId="{C99FD64B-CC7A-477E-B87E-2E8AF64ABB5A}" type="presParOf" srcId="{A6844EB5-EEF0-4277-BF41-39DB8AFF522A}" destId="{5D226EFE-F26E-4A48-B382-5C7D3EFC76E3}" srcOrd="9" destOrd="0" presId="urn:microsoft.com/office/officeart/2005/8/layout/list1"/>
    <dgm:cxn modelId="{3EAF4CC8-6F06-4E4C-9B1B-A8E02110C06B}" type="presParOf" srcId="{A6844EB5-EEF0-4277-BF41-39DB8AFF522A}" destId="{7E194491-21DA-4B27-979D-78411BD27154}" srcOrd="10" destOrd="0" presId="urn:microsoft.com/office/officeart/2005/8/layout/list1"/>
    <dgm:cxn modelId="{1E43A44A-A104-404B-93A6-D7676A1C8127}" type="presParOf" srcId="{A6844EB5-EEF0-4277-BF41-39DB8AFF522A}" destId="{F7D5F411-223B-47A1-A917-9E71D737A7E7}" srcOrd="11" destOrd="0" presId="urn:microsoft.com/office/officeart/2005/8/layout/list1"/>
    <dgm:cxn modelId="{D95925EA-B9DB-4E19-AE74-A4E0CE1447DD}" type="presParOf" srcId="{A6844EB5-EEF0-4277-BF41-39DB8AFF522A}" destId="{65007BC3-94B0-42E6-8A89-7A3A945DE144}" srcOrd="12" destOrd="0" presId="urn:microsoft.com/office/officeart/2005/8/layout/list1"/>
    <dgm:cxn modelId="{2F0E1B81-BB49-4886-A5F0-1672F67D65E2}" type="presParOf" srcId="{65007BC3-94B0-42E6-8A89-7A3A945DE144}" destId="{8A852FB6-AE28-48C1-8573-7F4C216DD4A4}" srcOrd="0" destOrd="0" presId="urn:microsoft.com/office/officeart/2005/8/layout/list1"/>
    <dgm:cxn modelId="{D0FA3952-52FA-4FCD-B700-80D1421023E1}" type="presParOf" srcId="{65007BC3-94B0-42E6-8A89-7A3A945DE144}" destId="{1BABD7ED-F58C-4274-ADCF-292E7EE7784D}" srcOrd="1" destOrd="0" presId="urn:microsoft.com/office/officeart/2005/8/layout/list1"/>
    <dgm:cxn modelId="{439107D9-0C23-47BF-A572-BB28D1F17E11}" type="presParOf" srcId="{A6844EB5-EEF0-4277-BF41-39DB8AFF522A}" destId="{96403395-D45F-4967-849C-B08239CF4CE2}" srcOrd="13" destOrd="0" presId="urn:microsoft.com/office/officeart/2005/8/layout/list1"/>
    <dgm:cxn modelId="{DE026A07-51C4-44C3-9E08-651ADE9D47BF}" type="presParOf" srcId="{A6844EB5-EEF0-4277-BF41-39DB8AFF522A}" destId="{340329D4-D3F2-45A9-A3A2-9837E8F937E9}" srcOrd="14" destOrd="0" presId="urn:microsoft.com/office/officeart/2005/8/layout/list1"/>
    <dgm:cxn modelId="{2B49B11B-34E6-4527-82B9-9AF51CB9AFE5}" type="presParOf" srcId="{A6844EB5-EEF0-4277-BF41-39DB8AFF522A}" destId="{7304690C-3D1C-4B41-8DCD-C878B725E404}" srcOrd="15" destOrd="0" presId="urn:microsoft.com/office/officeart/2005/8/layout/list1"/>
    <dgm:cxn modelId="{FEB5D7D1-D40B-44D2-A70B-C415103F1851}" type="presParOf" srcId="{A6844EB5-EEF0-4277-BF41-39DB8AFF522A}" destId="{F423A970-4130-4404-836C-4F0102417EDB}" srcOrd="16" destOrd="0" presId="urn:microsoft.com/office/officeart/2005/8/layout/list1"/>
    <dgm:cxn modelId="{99AEA18D-D25A-4581-AC49-72CA9B4A2431}" type="presParOf" srcId="{F423A970-4130-4404-836C-4F0102417EDB}" destId="{ECD8636B-97AA-4E04-B096-63D54AA8EB2E}" srcOrd="0" destOrd="0" presId="urn:microsoft.com/office/officeart/2005/8/layout/list1"/>
    <dgm:cxn modelId="{993AEDE8-683F-4373-BD0D-B2DFBF9D1A77}" type="presParOf" srcId="{F423A970-4130-4404-836C-4F0102417EDB}" destId="{93834C98-294C-4E34-8A98-5EA3419A7073}" srcOrd="1" destOrd="0" presId="urn:microsoft.com/office/officeart/2005/8/layout/list1"/>
    <dgm:cxn modelId="{3A3B6BFF-A711-4C01-B7DF-C36F4E1F1D50}" type="presParOf" srcId="{A6844EB5-EEF0-4277-BF41-39DB8AFF522A}" destId="{3F809B84-4F6F-4574-A35B-AECF70949B82}" srcOrd="17" destOrd="0" presId="urn:microsoft.com/office/officeart/2005/8/layout/list1"/>
    <dgm:cxn modelId="{7E038CD3-868D-447B-9793-3BE577A2CA74}" type="presParOf" srcId="{A6844EB5-EEF0-4277-BF41-39DB8AFF522A}" destId="{9AFBB197-5B02-4A7D-8707-0B8939A7A3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85B6E-895E-413B-B15C-ED31655ADF1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D4D60E-C5A0-4D5E-B508-39117390E0AA}">
      <dgm:prSet phldrT="[Texto]" custT="1"/>
      <dgm:spPr/>
      <dgm:t>
        <a:bodyPr/>
        <a:lstStyle/>
        <a:p>
          <a:r>
            <a:rPr lang="es-MX" sz="1400" b="0" i="0" dirty="0"/>
            <a:t>Situaciones de estudiantes en periodo de práctica. (</a:t>
          </a:r>
          <a:r>
            <a:rPr lang="es-CO" sz="1400" b="0" i="0" dirty="0"/>
            <a:t>Matrícula administrativa de prácticas profesionales</a:t>
          </a:r>
          <a:r>
            <a:rPr lang="es-MX" sz="1400" b="0" i="0" dirty="0"/>
            <a:t>)</a:t>
          </a:r>
          <a:endParaRPr lang="es-ES" sz="1400" dirty="0"/>
        </a:p>
      </dgm:t>
    </dgm:pt>
    <dgm:pt modelId="{77ED81D0-E13E-4AD9-8CD5-2ECE6420F78E}" type="parTrans" cxnId="{B329C301-4B87-4487-A826-76798495898C}">
      <dgm:prSet/>
      <dgm:spPr/>
      <dgm:t>
        <a:bodyPr/>
        <a:lstStyle/>
        <a:p>
          <a:endParaRPr lang="es-ES" sz="4400"/>
        </a:p>
      </dgm:t>
    </dgm:pt>
    <dgm:pt modelId="{FD97C3C0-0009-4E4A-B7D7-CC0F0A1EE734}" type="sibTrans" cxnId="{B329C301-4B87-4487-A826-76798495898C}">
      <dgm:prSet/>
      <dgm:spPr/>
      <dgm:t>
        <a:bodyPr/>
        <a:lstStyle/>
        <a:p>
          <a:endParaRPr lang="es-ES" sz="4400"/>
        </a:p>
      </dgm:t>
    </dgm:pt>
    <dgm:pt modelId="{CB9A1AF5-765C-48A5-87BD-7D2CA70772FE}">
      <dgm:prSet phldrT="[Texto]" custT="1"/>
      <dgm:spPr/>
      <dgm:t>
        <a:bodyPr/>
        <a:lstStyle/>
        <a:p>
          <a:r>
            <a:rPr lang="es-CO" sz="1400" b="0" i="0" dirty="0"/>
            <a:t>Reajuste- adición de asignaturas. (Reajuste- adición de asignaturas)</a:t>
          </a:r>
          <a:endParaRPr lang="es-ES" sz="1400" dirty="0"/>
        </a:p>
      </dgm:t>
    </dgm:pt>
    <dgm:pt modelId="{14D52702-E5B8-4CF9-8500-AF4ADF5BAF7D}" type="parTrans" cxnId="{FA74B634-5193-463D-978C-6154415FEC49}">
      <dgm:prSet/>
      <dgm:spPr/>
      <dgm:t>
        <a:bodyPr/>
        <a:lstStyle/>
        <a:p>
          <a:endParaRPr lang="es-ES" sz="4400"/>
        </a:p>
      </dgm:t>
    </dgm:pt>
    <dgm:pt modelId="{DA24D8B8-9D4B-404B-8FCB-BC3DA40B8B58}" type="sibTrans" cxnId="{FA74B634-5193-463D-978C-6154415FEC49}">
      <dgm:prSet/>
      <dgm:spPr/>
      <dgm:t>
        <a:bodyPr/>
        <a:lstStyle/>
        <a:p>
          <a:endParaRPr lang="es-ES" sz="4400"/>
        </a:p>
      </dgm:t>
    </dgm:pt>
    <dgm:pt modelId="{B4D0E2D3-65BA-4646-A413-9746439F92BA}">
      <dgm:prSet phldrT="[Texto]" custT="1"/>
      <dgm:spPr/>
      <dgm:t>
        <a:bodyPr/>
        <a:lstStyle/>
        <a:p>
          <a:r>
            <a:rPr lang="es-MX" sz="1400" b="0" i="0" dirty="0"/>
            <a:t>Solicitar el NO cobro de recargo en la matrícula. (Solicitar el NO cobro de recargo en la matrícula)</a:t>
          </a:r>
          <a:endParaRPr lang="es-ES" sz="1400" dirty="0"/>
        </a:p>
      </dgm:t>
    </dgm:pt>
    <dgm:pt modelId="{EC729C57-4061-4B63-9EC0-8803A3257270}" type="parTrans" cxnId="{24501B89-3013-40D1-8390-6D282B3FDC4C}">
      <dgm:prSet/>
      <dgm:spPr/>
      <dgm:t>
        <a:bodyPr/>
        <a:lstStyle/>
        <a:p>
          <a:endParaRPr lang="es-ES" sz="4400"/>
        </a:p>
      </dgm:t>
    </dgm:pt>
    <dgm:pt modelId="{ED89106F-41E6-429A-8C39-DB2877D6956D}" type="sibTrans" cxnId="{24501B89-3013-40D1-8390-6D282B3FDC4C}">
      <dgm:prSet/>
      <dgm:spPr/>
      <dgm:t>
        <a:bodyPr/>
        <a:lstStyle/>
        <a:p>
          <a:endParaRPr lang="es-ES" sz="4400"/>
        </a:p>
      </dgm:t>
    </dgm:pt>
    <dgm:pt modelId="{D457029E-9BCF-4746-8888-303D54C4E6CB}">
      <dgm:prSet phldrT="[Texto]" custT="1"/>
      <dgm:spPr/>
      <dgm:t>
        <a:bodyPr/>
        <a:lstStyle/>
        <a:p>
          <a:r>
            <a:rPr lang="es-MX" sz="1400" b="0" i="0" dirty="0"/>
            <a:t>Autorización para realizar un reajuste. (</a:t>
          </a:r>
          <a:r>
            <a:rPr lang="es-CO" sz="1400" b="0" i="0" dirty="0"/>
            <a:t>Matricula Administrativa Reingreso pregrado</a:t>
          </a:r>
          <a:r>
            <a:rPr lang="es-MX" sz="1400" b="0" i="0" dirty="0"/>
            <a:t>)</a:t>
          </a:r>
          <a:endParaRPr lang="es-ES" sz="1400" dirty="0"/>
        </a:p>
      </dgm:t>
    </dgm:pt>
    <dgm:pt modelId="{1116A865-96FB-4910-9072-2AE0605C31EC}" type="parTrans" cxnId="{50B53720-12F0-495B-ABBB-DD72FDF8441F}">
      <dgm:prSet/>
      <dgm:spPr/>
      <dgm:t>
        <a:bodyPr/>
        <a:lstStyle/>
        <a:p>
          <a:endParaRPr lang="es-ES" sz="4400"/>
        </a:p>
      </dgm:t>
    </dgm:pt>
    <dgm:pt modelId="{A318059C-C0B1-43CD-9936-FCA5EFDA3DF1}" type="sibTrans" cxnId="{50B53720-12F0-495B-ABBB-DD72FDF8441F}">
      <dgm:prSet/>
      <dgm:spPr/>
      <dgm:t>
        <a:bodyPr/>
        <a:lstStyle/>
        <a:p>
          <a:endParaRPr lang="es-ES" sz="4400"/>
        </a:p>
      </dgm:t>
    </dgm:pt>
    <dgm:pt modelId="{D410B07E-07C6-49E2-AED3-724EB920E447}">
      <dgm:prSet phldrT="[Texto]" custT="1"/>
      <dgm:spPr/>
      <dgm:t>
        <a:bodyPr/>
        <a:lstStyle/>
        <a:p>
          <a:r>
            <a:rPr lang="es-MX" sz="1400" b="0" i="0" dirty="0"/>
            <a:t>Identificar y registrar sanciones en el periodo de practica. (Identificar y registrar sanciones en el periodo de practica)</a:t>
          </a:r>
          <a:endParaRPr lang="es-ES" sz="1400" dirty="0"/>
        </a:p>
      </dgm:t>
    </dgm:pt>
    <dgm:pt modelId="{C0BB389E-68F7-484A-9E21-1DD29E0F2C70}" type="parTrans" cxnId="{C4EC969C-513F-4FF5-B121-BC348695269A}">
      <dgm:prSet/>
      <dgm:spPr/>
      <dgm:t>
        <a:bodyPr/>
        <a:lstStyle/>
        <a:p>
          <a:endParaRPr lang="es-ES" sz="4400"/>
        </a:p>
      </dgm:t>
    </dgm:pt>
    <dgm:pt modelId="{B422EE24-2379-4D77-8836-8BA538F7A976}" type="sibTrans" cxnId="{C4EC969C-513F-4FF5-B121-BC348695269A}">
      <dgm:prSet/>
      <dgm:spPr/>
      <dgm:t>
        <a:bodyPr/>
        <a:lstStyle/>
        <a:p>
          <a:endParaRPr lang="es-ES" sz="4400"/>
        </a:p>
      </dgm:t>
    </dgm:pt>
    <dgm:pt modelId="{A6844EB5-EEF0-4277-BF41-39DB8AFF522A}" type="pres">
      <dgm:prSet presAssocID="{78785B6E-895E-413B-B15C-ED31655ADF17}" presName="linear" presStyleCnt="0">
        <dgm:presLayoutVars>
          <dgm:dir/>
          <dgm:animLvl val="lvl"/>
          <dgm:resizeHandles val="exact"/>
        </dgm:presLayoutVars>
      </dgm:prSet>
      <dgm:spPr/>
    </dgm:pt>
    <dgm:pt modelId="{34FAD4D8-D2C5-478F-99B6-83C01F03297D}" type="pres">
      <dgm:prSet presAssocID="{1FD4D60E-C5A0-4D5E-B508-39117390E0AA}" presName="parentLin" presStyleCnt="0"/>
      <dgm:spPr/>
    </dgm:pt>
    <dgm:pt modelId="{BE6CF567-6313-41E1-98E0-7458E5DD8231}" type="pres">
      <dgm:prSet presAssocID="{1FD4D60E-C5A0-4D5E-B508-39117390E0AA}" presName="parentLeftMargin" presStyleLbl="node1" presStyleIdx="0" presStyleCnt="5"/>
      <dgm:spPr/>
    </dgm:pt>
    <dgm:pt modelId="{E3BF2DEA-5050-436D-BF38-D3F374359AC8}" type="pres">
      <dgm:prSet presAssocID="{1FD4D60E-C5A0-4D5E-B508-39117390E0A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96F9FAE-3CC9-46F3-958B-70A629C875D2}" type="pres">
      <dgm:prSet presAssocID="{1FD4D60E-C5A0-4D5E-B508-39117390E0AA}" presName="negativeSpace" presStyleCnt="0"/>
      <dgm:spPr/>
    </dgm:pt>
    <dgm:pt modelId="{0D1D6895-6319-45D4-8B95-E434F158E513}" type="pres">
      <dgm:prSet presAssocID="{1FD4D60E-C5A0-4D5E-B508-39117390E0AA}" presName="childText" presStyleLbl="conFgAcc1" presStyleIdx="0" presStyleCnt="5">
        <dgm:presLayoutVars>
          <dgm:bulletEnabled val="1"/>
        </dgm:presLayoutVars>
      </dgm:prSet>
      <dgm:spPr/>
    </dgm:pt>
    <dgm:pt modelId="{DD805CAC-E5C8-4830-9637-1E789DB8EE46}" type="pres">
      <dgm:prSet presAssocID="{FD97C3C0-0009-4E4A-B7D7-CC0F0A1EE734}" presName="spaceBetweenRectangles" presStyleCnt="0"/>
      <dgm:spPr/>
    </dgm:pt>
    <dgm:pt modelId="{D3659433-E211-48C4-AF53-868CEB21CCD9}" type="pres">
      <dgm:prSet presAssocID="{D410B07E-07C6-49E2-AED3-724EB920E447}" presName="parentLin" presStyleCnt="0"/>
      <dgm:spPr/>
    </dgm:pt>
    <dgm:pt modelId="{F9A03EFF-02B0-4B5E-9A11-DCE11AC9E9C3}" type="pres">
      <dgm:prSet presAssocID="{D410B07E-07C6-49E2-AED3-724EB920E447}" presName="parentLeftMargin" presStyleLbl="node1" presStyleIdx="0" presStyleCnt="5"/>
      <dgm:spPr/>
    </dgm:pt>
    <dgm:pt modelId="{635728D5-3F49-4907-8860-B7824697512A}" type="pres">
      <dgm:prSet presAssocID="{D410B07E-07C6-49E2-AED3-724EB920E44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B931B4-3D4C-4981-9910-CE721CC066AD}" type="pres">
      <dgm:prSet presAssocID="{D410B07E-07C6-49E2-AED3-724EB920E447}" presName="negativeSpace" presStyleCnt="0"/>
      <dgm:spPr/>
    </dgm:pt>
    <dgm:pt modelId="{FB7D63CD-BBAC-4837-8F81-D3D773B4AA57}" type="pres">
      <dgm:prSet presAssocID="{D410B07E-07C6-49E2-AED3-724EB920E447}" presName="childText" presStyleLbl="conFgAcc1" presStyleIdx="1" presStyleCnt="5">
        <dgm:presLayoutVars>
          <dgm:bulletEnabled val="1"/>
        </dgm:presLayoutVars>
      </dgm:prSet>
      <dgm:spPr/>
    </dgm:pt>
    <dgm:pt modelId="{51F98B9D-2CC4-4306-89D6-F96FE5CFCEDA}" type="pres">
      <dgm:prSet presAssocID="{B422EE24-2379-4D77-8836-8BA538F7A976}" presName="spaceBetweenRectangles" presStyleCnt="0"/>
      <dgm:spPr/>
    </dgm:pt>
    <dgm:pt modelId="{0F40A7F9-E5BA-4CC5-8F2E-C5D0C00E178B}" type="pres">
      <dgm:prSet presAssocID="{CB9A1AF5-765C-48A5-87BD-7D2CA70772FE}" presName="parentLin" presStyleCnt="0"/>
      <dgm:spPr/>
    </dgm:pt>
    <dgm:pt modelId="{452472AF-CFA8-4901-A747-027FD4F3A15D}" type="pres">
      <dgm:prSet presAssocID="{CB9A1AF5-765C-48A5-87BD-7D2CA70772FE}" presName="parentLeftMargin" presStyleLbl="node1" presStyleIdx="1" presStyleCnt="5"/>
      <dgm:spPr/>
    </dgm:pt>
    <dgm:pt modelId="{1A89E41C-E165-49DC-B40E-CB52A33D0D0D}" type="pres">
      <dgm:prSet presAssocID="{CB9A1AF5-765C-48A5-87BD-7D2CA70772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D226EFE-F26E-4A48-B382-5C7D3EFC76E3}" type="pres">
      <dgm:prSet presAssocID="{CB9A1AF5-765C-48A5-87BD-7D2CA70772FE}" presName="negativeSpace" presStyleCnt="0"/>
      <dgm:spPr/>
    </dgm:pt>
    <dgm:pt modelId="{7E194491-21DA-4B27-979D-78411BD27154}" type="pres">
      <dgm:prSet presAssocID="{CB9A1AF5-765C-48A5-87BD-7D2CA70772FE}" presName="childText" presStyleLbl="conFgAcc1" presStyleIdx="2" presStyleCnt="5">
        <dgm:presLayoutVars>
          <dgm:bulletEnabled val="1"/>
        </dgm:presLayoutVars>
      </dgm:prSet>
      <dgm:spPr/>
    </dgm:pt>
    <dgm:pt modelId="{F7D5F411-223B-47A1-A917-9E71D737A7E7}" type="pres">
      <dgm:prSet presAssocID="{DA24D8B8-9D4B-404B-8FCB-BC3DA40B8B58}" presName="spaceBetweenRectangles" presStyleCnt="0"/>
      <dgm:spPr/>
    </dgm:pt>
    <dgm:pt modelId="{3E566AE4-CB2A-4810-9D1A-6C75CFB4FE75}" type="pres">
      <dgm:prSet presAssocID="{B4D0E2D3-65BA-4646-A413-9746439F92BA}" presName="parentLin" presStyleCnt="0"/>
      <dgm:spPr/>
    </dgm:pt>
    <dgm:pt modelId="{B4387E4C-FC2A-4F31-A311-B8C4F1429786}" type="pres">
      <dgm:prSet presAssocID="{B4D0E2D3-65BA-4646-A413-9746439F92BA}" presName="parentLeftMargin" presStyleLbl="node1" presStyleIdx="2" presStyleCnt="5"/>
      <dgm:spPr/>
    </dgm:pt>
    <dgm:pt modelId="{2E64369F-EA22-4160-B0EF-9FD47484A1F3}" type="pres">
      <dgm:prSet presAssocID="{B4D0E2D3-65BA-4646-A413-9746439F92B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94382C-E4BC-4224-B442-D6E74F97998F}" type="pres">
      <dgm:prSet presAssocID="{B4D0E2D3-65BA-4646-A413-9746439F92BA}" presName="negativeSpace" presStyleCnt="0"/>
      <dgm:spPr/>
    </dgm:pt>
    <dgm:pt modelId="{5B9CA684-B131-42CB-9189-0710C0579FB7}" type="pres">
      <dgm:prSet presAssocID="{B4D0E2D3-65BA-4646-A413-9746439F92BA}" presName="childText" presStyleLbl="conFgAcc1" presStyleIdx="3" presStyleCnt="5">
        <dgm:presLayoutVars>
          <dgm:bulletEnabled val="1"/>
        </dgm:presLayoutVars>
      </dgm:prSet>
      <dgm:spPr/>
    </dgm:pt>
    <dgm:pt modelId="{14231706-09F0-4779-895B-46659D3EB89C}" type="pres">
      <dgm:prSet presAssocID="{ED89106F-41E6-429A-8C39-DB2877D6956D}" presName="spaceBetweenRectangles" presStyleCnt="0"/>
      <dgm:spPr/>
    </dgm:pt>
    <dgm:pt modelId="{F423A970-4130-4404-836C-4F0102417EDB}" type="pres">
      <dgm:prSet presAssocID="{D457029E-9BCF-4746-8888-303D54C4E6CB}" presName="parentLin" presStyleCnt="0"/>
      <dgm:spPr/>
    </dgm:pt>
    <dgm:pt modelId="{ECD8636B-97AA-4E04-B096-63D54AA8EB2E}" type="pres">
      <dgm:prSet presAssocID="{D457029E-9BCF-4746-8888-303D54C4E6CB}" presName="parentLeftMargin" presStyleLbl="node1" presStyleIdx="3" presStyleCnt="5"/>
      <dgm:spPr/>
    </dgm:pt>
    <dgm:pt modelId="{93834C98-294C-4E34-8A98-5EA3419A7073}" type="pres">
      <dgm:prSet presAssocID="{D457029E-9BCF-4746-8888-303D54C4E6C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F809B84-4F6F-4574-A35B-AECF70949B82}" type="pres">
      <dgm:prSet presAssocID="{D457029E-9BCF-4746-8888-303D54C4E6CB}" presName="negativeSpace" presStyleCnt="0"/>
      <dgm:spPr/>
    </dgm:pt>
    <dgm:pt modelId="{9AFBB197-5B02-4A7D-8707-0B8939A7A384}" type="pres">
      <dgm:prSet presAssocID="{D457029E-9BCF-4746-8888-303D54C4E6C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329C301-4B87-4487-A826-76798495898C}" srcId="{78785B6E-895E-413B-B15C-ED31655ADF17}" destId="{1FD4D60E-C5A0-4D5E-B508-39117390E0AA}" srcOrd="0" destOrd="0" parTransId="{77ED81D0-E13E-4AD9-8CD5-2ECE6420F78E}" sibTransId="{FD97C3C0-0009-4E4A-B7D7-CC0F0A1EE734}"/>
    <dgm:cxn modelId="{51C5BF04-9355-4F97-8B7F-0CD224E75180}" type="presOf" srcId="{1FD4D60E-C5A0-4D5E-B508-39117390E0AA}" destId="{E3BF2DEA-5050-436D-BF38-D3F374359AC8}" srcOrd="1" destOrd="0" presId="urn:microsoft.com/office/officeart/2005/8/layout/list1"/>
    <dgm:cxn modelId="{50B53720-12F0-495B-ABBB-DD72FDF8441F}" srcId="{78785B6E-895E-413B-B15C-ED31655ADF17}" destId="{D457029E-9BCF-4746-8888-303D54C4E6CB}" srcOrd="4" destOrd="0" parTransId="{1116A865-96FB-4910-9072-2AE0605C31EC}" sibTransId="{A318059C-C0B1-43CD-9936-FCA5EFDA3DF1}"/>
    <dgm:cxn modelId="{18C57E31-D76C-4102-B6E0-EEF91F3B5C87}" type="presOf" srcId="{CB9A1AF5-765C-48A5-87BD-7D2CA70772FE}" destId="{1A89E41C-E165-49DC-B40E-CB52A33D0D0D}" srcOrd="1" destOrd="0" presId="urn:microsoft.com/office/officeart/2005/8/layout/list1"/>
    <dgm:cxn modelId="{FA74B634-5193-463D-978C-6154415FEC49}" srcId="{78785B6E-895E-413B-B15C-ED31655ADF17}" destId="{CB9A1AF5-765C-48A5-87BD-7D2CA70772FE}" srcOrd="2" destOrd="0" parTransId="{14D52702-E5B8-4CF9-8500-AF4ADF5BAF7D}" sibTransId="{DA24D8B8-9D4B-404B-8FCB-BC3DA40B8B58}"/>
    <dgm:cxn modelId="{01629638-70D4-4A42-A82E-BC32E84F14CC}" type="presOf" srcId="{D410B07E-07C6-49E2-AED3-724EB920E447}" destId="{635728D5-3F49-4907-8860-B7824697512A}" srcOrd="1" destOrd="0" presId="urn:microsoft.com/office/officeart/2005/8/layout/list1"/>
    <dgm:cxn modelId="{52DF443D-2FE6-47BE-B8E3-A7DB757E7CEF}" type="presOf" srcId="{CB9A1AF5-765C-48A5-87BD-7D2CA70772FE}" destId="{452472AF-CFA8-4901-A747-027FD4F3A15D}" srcOrd="0" destOrd="0" presId="urn:microsoft.com/office/officeart/2005/8/layout/list1"/>
    <dgm:cxn modelId="{D4823E7D-CE68-40A9-974A-AD6136A82931}" type="presOf" srcId="{B4D0E2D3-65BA-4646-A413-9746439F92BA}" destId="{B4387E4C-FC2A-4F31-A311-B8C4F1429786}" srcOrd="0" destOrd="0" presId="urn:microsoft.com/office/officeart/2005/8/layout/list1"/>
    <dgm:cxn modelId="{8B1BD37F-8D6C-43C2-B907-980F359DF226}" type="presOf" srcId="{B4D0E2D3-65BA-4646-A413-9746439F92BA}" destId="{2E64369F-EA22-4160-B0EF-9FD47484A1F3}" srcOrd="1" destOrd="0" presId="urn:microsoft.com/office/officeart/2005/8/layout/list1"/>
    <dgm:cxn modelId="{02ACFC80-2FC7-44B2-82BD-438E22BCE364}" type="presOf" srcId="{78785B6E-895E-413B-B15C-ED31655ADF17}" destId="{A6844EB5-EEF0-4277-BF41-39DB8AFF522A}" srcOrd="0" destOrd="0" presId="urn:microsoft.com/office/officeart/2005/8/layout/list1"/>
    <dgm:cxn modelId="{24501B89-3013-40D1-8390-6D282B3FDC4C}" srcId="{78785B6E-895E-413B-B15C-ED31655ADF17}" destId="{B4D0E2D3-65BA-4646-A413-9746439F92BA}" srcOrd="3" destOrd="0" parTransId="{EC729C57-4061-4B63-9EC0-8803A3257270}" sibTransId="{ED89106F-41E6-429A-8C39-DB2877D6956D}"/>
    <dgm:cxn modelId="{C615088D-F1CA-4606-A3BD-20A59AD417E3}" type="presOf" srcId="{D457029E-9BCF-4746-8888-303D54C4E6CB}" destId="{ECD8636B-97AA-4E04-B096-63D54AA8EB2E}" srcOrd="0" destOrd="0" presId="urn:microsoft.com/office/officeart/2005/8/layout/list1"/>
    <dgm:cxn modelId="{C4EC969C-513F-4FF5-B121-BC348695269A}" srcId="{78785B6E-895E-413B-B15C-ED31655ADF17}" destId="{D410B07E-07C6-49E2-AED3-724EB920E447}" srcOrd="1" destOrd="0" parTransId="{C0BB389E-68F7-484A-9E21-1DD29E0F2C70}" sibTransId="{B422EE24-2379-4D77-8836-8BA538F7A976}"/>
    <dgm:cxn modelId="{6C2DDDAB-4D55-4FC5-A520-D7119214D103}" type="presOf" srcId="{1FD4D60E-C5A0-4D5E-B508-39117390E0AA}" destId="{BE6CF567-6313-41E1-98E0-7458E5DD8231}" srcOrd="0" destOrd="0" presId="urn:microsoft.com/office/officeart/2005/8/layout/list1"/>
    <dgm:cxn modelId="{8258B4CC-A3FF-49A1-8BBB-60A73BC172D2}" type="presOf" srcId="{D457029E-9BCF-4746-8888-303D54C4E6CB}" destId="{93834C98-294C-4E34-8A98-5EA3419A7073}" srcOrd="1" destOrd="0" presId="urn:microsoft.com/office/officeart/2005/8/layout/list1"/>
    <dgm:cxn modelId="{A1962FFD-2D39-4D84-8F49-32052C3639CF}" type="presOf" srcId="{D410B07E-07C6-49E2-AED3-724EB920E447}" destId="{F9A03EFF-02B0-4B5E-9A11-DCE11AC9E9C3}" srcOrd="0" destOrd="0" presId="urn:microsoft.com/office/officeart/2005/8/layout/list1"/>
    <dgm:cxn modelId="{5DE6C2FC-D610-4708-AE1A-421D29B0C217}" type="presParOf" srcId="{A6844EB5-EEF0-4277-BF41-39DB8AFF522A}" destId="{34FAD4D8-D2C5-478F-99B6-83C01F03297D}" srcOrd="0" destOrd="0" presId="urn:microsoft.com/office/officeart/2005/8/layout/list1"/>
    <dgm:cxn modelId="{5A0E9042-E912-4E4D-9466-D8383672EC21}" type="presParOf" srcId="{34FAD4D8-D2C5-478F-99B6-83C01F03297D}" destId="{BE6CF567-6313-41E1-98E0-7458E5DD8231}" srcOrd="0" destOrd="0" presId="urn:microsoft.com/office/officeart/2005/8/layout/list1"/>
    <dgm:cxn modelId="{11589D1F-FB86-49BE-B15F-8C995B10A900}" type="presParOf" srcId="{34FAD4D8-D2C5-478F-99B6-83C01F03297D}" destId="{E3BF2DEA-5050-436D-BF38-D3F374359AC8}" srcOrd="1" destOrd="0" presId="urn:microsoft.com/office/officeart/2005/8/layout/list1"/>
    <dgm:cxn modelId="{7506AEA1-9AB2-4CAB-B5F9-06957C2CB9D2}" type="presParOf" srcId="{A6844EB5-EEF0-4277-BF41-39DB8AFF522A}" destId="{496F9FAE-3CC9-46F3-958B-70A629C875D2}" srcOrd="1" destOrd="0" presId="urn:microsoft.com/office/officeart/2005/8/layout/list1"/>
    <dgm:cxn modelId="{A4438BA9-8A53-4FA8-B35D-1F9CE96999AA}" type="presParOf" srcId="{A6844EB5-EEF0-4277-BF41-39DB8AFF522A}" destId="{0D1D6895-6319-45D4-8B95-E434F158E513}" srcOrd="2" destOrd="0" presId="urn:microsoft.com/office/officeart/2005/8/layout/list1"/>
    <dgm:cxn modelId="{7576C8F0-EF8F-4E22-AC3F-454F4B9C1549}" type="presParOf" srcId="{A6844EB5-EEF0-4277-BF41-39DB8AFF522A}" destId="{DD805CAC-E5C8-4830-9637-1E789DB8EE46}" srcOrd="3" destOrd="0" presId="urn:microsoft.com/office/officeart/2005/8/layout/list1"/>
    <dgm:cxn modelId="{C526D699-4C8B-47B7-846C-80BA54259743}" type="presParOf" srcId="{A6844EB5-EEF0-4277-BF41-39DB8AFF522A}" destId="{D3659433-E211-48C4-AF53-868CEB21CCD9}" srcOrd="4" destOrd="0" presId="urn:microsoft.com/office/officeart/2005/8/layout/list1"/>
    <dgm:cxn modelId="{5C4C054F-6357-4356-ADB0-CD9DF19F2E03}" type="presParOf" srcId="{D3659433-E211-48C4-AF53-868CEB21CCD9}" destId="{F9A03EFF-02B0-4B5E-9A11-DCE11AC9E9C3}" srcOrd="0" destOrd="0" presId="urn:microsoft.com/office/officeart/2005/8/layout/list1"/>
    <dgm:cxn modelId="{0BC1C27A-18C8-4EAA-9704-A8121E4B7631}" type="presParOf" srcId="{D3659433-E211-48C4-AF53-868CEB21CCD9}" destId="{635728D5-3F49-4907-8860-B7824697512A}" srcOrd="1" destOrd="0" presId="urn:microsoft.com/office/officeart/2005/8/layout/list1"/>
    <dgm:cxn modelId="{74D8FFAC-9CBC-4BD1-82B2-B692E2CA79BF}" type="presParOf" srcId="{A6844EB5-EEF0-4277-BF41-39DB8AFF522A}" destId="{A1B931B4-3D4C-4981-9910-CE721CC066AD}" srcOrd="5" destOrd="0" presId="urn:microsoft.com/office/officeart/2005/8/layout/list1"/>
    <dgm:cxn modelId="{4765A896-3652-4926-8F25-4EC4C27C36D3}" type="presParOf" srcId="{A6844EB5-EEF0-4277-BF41-39DB8AFF522A}" destId="{FB7D63CD-BBAC-4837-8F81-D3D773B4AA57}" srcOrd="6" destOrd="0" presId="urn:microsoft.com/office/officeart/2005/8/layout/list1"/>
    <dgm:cxn modelId="{2C686543-BDA1-47D9-87C5-EE93E37ED013}" type="presParOf" srcId="{A6844EB5-EEF0-4277-BF41-39DB8AFF522A}" destId="{51F98B9D-2CC4-4306-89D6-F96FE5CFCEDA}" srcOrd="7" destOrd="0" presId="urn:microsoft.com/office/officeart/2005/8/layout/list1"/>
    <dgm:cxn modelId="{B665BDA4-D729-4448-847A-3B38A20B520E}" type="presParOf" srcId="{A6844EB5-EEF0-4277-BF41-39DB8AFF522A}" destId="{0F40A7F9-E5BA-4CC5-8F2E-C5D0C00E178B}" srcOrd="8" destOrd="0" presId="urn:microsoft.com/office/officeart/2005/8/layout/list1"/>
    <dgm:cxn modelId="{EE9B55DD-24D1-4002-BC98-422AC5CC0454}" type="presParOf" srcId="{0F40A7F9-E5BA-4CC5-8F2E-C5D0C00E178B}" destId="{452472AF-CFA8-4901-A747-027FD4F3A15D}" srcOrd="0" destOrd="0" presId="urn:microsoft.com/office/officeart/2005/8/layout/list1"/>
    <dgm:cxn modelId="{273CA0B9-AC96-43F8-A651-204348DB160A}" type="presParOf" srcId="{0F40A7F9-E5BA-4CC5-8F2E-C5D0C00E178B}" destId="{1A89E41C-E165-49DC-B40E-CB52A33D0D0D}" srcOrd="1" destOrd="0" presId="urn:microsoft.com/office/officeart/2005/8/layout/list1"/>
    <dgm:cxn modelId="{C99FD64B-CC7A-477E-B87E-2E8AF64ABB5A}" type="presParOf" srcId="{A6844EB5-EEF0-4277-BF41-39DB8AFF522A}" destId="{5D226EFE-F26E-4A48-B382-5C7D3EFC76E3}" srcOrd="9" destOrd="0" presId="urn:microsoft.com/office/officeart/2005/8/layout/list1"/>
    <dgm:cxn modelId="{3EAF4CC8-6F06-4E4C-9B1B-A8E02110C06B}" type="presParOf" srcId="{A6844EB5-EEF0-4277-BF41-39DB8AFF522A}" destId="{7E194491-21DA-4B27-979D-78411BD27154}" srcOrd="10" destOrd="0" presId="urn:microsoft.com/office/officeart/2005/8/layout/list1"/>
    <dgm:cxn modelId="{1E43A44A-A104-404B-93A6-D7676A1C8127}" type="presParOf" srcId="{A6844EB5-EEF0-4277-BF41-39DB8AFF522A}" destId="{F7D5F411-223B-47A1-A917-9E71D737A7E7}" srcOrd="11" destOrd="0" presId="urn:microsoft.com/office/officeart/2005/8/layout/list1"/>
    <dgm:cxn modelId="{E7627F27-5EE1-4AB6-B31C-3C516FC8D16A}" type="presParOf" srcId="{A6844EB5-EEF0-4277-BF41-39DB8AFF522A}" destId="{3E566AE4-CB2A-4810-9D1A-6C75CFB4FE75}" srcOrd="12" destOrd="0" presId="urn:microsoft.com/office/officeart/2005/8/layout/list1"/>
    <dgm:cxn modelId="{29BEFA0D-1485-4567-8EBF-168AB66D11E0}" type="presParOf" srcId="{3E566AE4-CB2A-4810-9D1A-6C75CFB4FE75}" destId="{B4387E4C-FC2A-4F31-A311-B8C4F1429786}" srcOrd="0" destOrd="0" presId="urn:microsoft.com/office/officeart/2005/8/layout/list1"/>
    <dgm:cxn modelId="{FB633D35-601D-40F5-9767-D1B2BAD33FDC}" type="presParOf" srcId="{3E566AE4-CB2A-4810-9D1A-6C75CFB4FE75}" destId="{2E64369F-EA22-4160-B0EF-9FD47484A1F3}" srcOrd="1" destOrd="0" presId="urn:microsoft.com/office/officeart/2005/8/layout/list1"/>
    <dgm:cxn modelId="{8FA46F57-D991-4A3F-98E6-FBA8D540E6A2}" type="presParOf" srcId="{A6844EB5-EEF0-4277-BF41-39DB8AFF522A}" destId="{CA94382C-E4BC-4224-B442-D6E74F97998F}" srcOrd="13" destOrd="0" presId="urn:microsoft.com/office/officeart/2005/8/layout/list1"/>
    <dgm:cxn modelId="{CD8695DE-369E-4E32-A32B-13140866C4DA}" type="presParOf" srcId="{A6844EB5-EEF0-4277-BF41-39DB8AFF522A}" destId="{5B9CA684-B131-42CB-9189-0710C0579FB7}" srcOrd="14" destOrd="0" presId="urn:microsoft.com/office/officeart/2005/8/layout/list1"/>
    <dgm:cxn modelId="{D710F0FD-546F-41D4-AB07-C37D4A7A77D1}" type="presParOf" srcId="{A6844EB5-EEF0-4277-BF41-39DB8AFF522A}" destId="{14231706-09F0-4779-895B-46659D3EB89C}" srcOrd="15" destOrd="0" presId="urn:microsoft.com/office/officeart/2005/8/layout/list1"/>
    <dgm:cxn modelId="{FEB5D7D1-D40B-44D2-A70B-C415103F1851}" type="presParOf" srcId="{A6844EB5-EEF0-4277-BF41-39DB8AFF522A}" destId="{F423A970-4130-4404-836C-4F0102417EDB}" srcOrd="16" destOrd="0" presId="urn:microsoft.com/office/officeart/2005/8/layout/list1"/>
    <dgm:cxn modelId="{99AEA18D-D25A-4581-AC49-72CA9B4A2431}" type="presParOf" srcId="{F423A970-4130-4404-836C-4F0102417EDB}" destId="{ECD8636B-97AA-4E04-B096-63D54AA8EB2E}" srcOrd="0" destOrd="0" presId="urn:microsoft.com/office/officeart/2005/8/layout/list1"/>
    <dgm:cxn modelId="{993AEDE8-683F-4373-BD0D-B2DFBF9D1A77}" type="presParOf" srcId="{F423A970-4130-4404-836C-4F0102417EDB}" destId="{93834C98-294C-4E34-8A98-5EA3419A7073}" srcOrd="1" destOrd="0" presId="urn:microsoft.com/office/officeart/2005/8/layout/list1"/>
    <dgm:cxn modelId="{3A3B6BFF-A711-4C01-B7DF-C36F4E1F1D50}" type="presParOf" srcId="{A6844EB5-EEF0-4277-BF41-39DB8AFF522A}" destId="{3F809B84-4F6F-4574-A35B-AECF70949B82}" srcOrd="17" destOrd="0" presId="urn:microsoft.com/office/officeart/2005/8/layout/list1"/>
    <dgm:cxn modelId="{7E038CD3-868D-447B-9793-3BE577A2CA74}" type="presParOf" srcId="{A6844EB5-EEF0-4277-BF41-39DB8AFF522A}" destId="{9AFBB197-5B02-4A7D-8707-0B8939A7A3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D6895-6319-45D4-8B95-E434F158E513}">
      <dsp:nvSpPr>
        <dsp:cNvPr id="0" name=""/>
        <dsp:cNvSpPr/>
      </dsp:nvSpPr>
      <dsp:spPr>
        <a:xfrm>
          <a:off x="0" y="361174"/>
          <a:ext cx="102547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F2DEA-5050-436D-BF38-D3F374359AC8}">
      <dsp:nvSpPr>
        <dsp:cNvPr id="0" name=""/>
        <dsp:cNvSpPr/>
      </dsp:nvSpPr>
      <dsp:spPr>
        <a:xfrm>
          <a:off x="512738" y="21694"/>
          <a:ext cx="7178344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324" tIns="0" rIns="271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i="0" kern="1200" dirty="0"/>
            <a:t>Matrícula administrativa posterior a la suspensión de semestre</a:t>
          </a:r>
          <a:r>
            <a:rPr lang="es-CO" sz="1400" b="0" i="0" kern="1200" dirty="0"/>
            <a:t> </a:t>
          </a:r>
          <a:br>
            <a:rPr lang="es-CO" sz="1400" b="0" i="0" kern="1200" dirty="0"/>
          </a:br>
          <a:r>
            <a:rPr lang="es-CO" sz="1400" b="0" i="0" kern="1200" dirty="0">
              <a:solidFill>
                <a:schemeClr val="tx1"/>
              </a:solidFill>
            </a:rPr>
            <a:t>*E</a:t>
          </a:r>
          <a:r>
            <a:rPr lang="pt-BR" sz="1400" b="0" i="0" kern="1200" dirty="0">
              <a:solidFill>
                <a:schemeClr val="tx1"/>
              </a:solidFill>
            </a:rPr>
            <a:t>studante se </a:t>
          </a:r>
          <a:r>
            <a:rPr lang="es-CO" sz="1400" b="0" i="0" kern="1200" noProof="0" dirty="0">
              <a:solidFill>
                <a:schemeClr val="tx1"/>
              </a:solidFill>
            </a:rPr>
            <a:t>activa</a:t>
          </a:r>
          <a:r>
            <a:rPr lang="pt-BR" sz="1400" b="0" i="0" kern="1200" dirty="0">
              <a:solidFill>
                <a:schemeClr val="tx1"/>
              </a:solidFill>
            </a:rPr>
            <a:t>, se </a:t>
          </a:r>
          <a:r>
            <a:rPr lang="es-CO" sz="1400" b="0" i="0" kern="1200" noProof="0" dirty="0">
              <a:solidFill>
                <a:schemeClr val="tx1"/>
              </a:solidFill>
            </a:rPr>
            <a:t>incluye</a:t>
          </a:r>
          <a:r>
            <a:rPr lang="pt-BR" sz="1400" b="0" i="0" kern="1200" dirty="0">
              <a:solidFill>
                <a:schemeClr val="tx1"/>
              </a:solidFill>
            </a:rPr>
            <a:t> en grupo de no pago, se </a:t>
          </a:r>
          <a:r>
            <a:rPr lang="pt-BR" sz="1400" b="0" i="0" kern="1200" noProof="1">
              <a:solidFill>
                <a:schemeClr val="tx1"/>
              </a:solidFill>
            </a:rPr>
            <a:t>inscriben</a:t>
          </a:r>
          <a:r>
            <a:rPr lang="pt-BR" sz="1400" b="0" i="0" kern="1200" dirty="0">
              <a:solidFill>
                <a:schemeClr val="tx1"/>
              </a:solidFill>
            </a:rPr>
            <a:t> asignaturas.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45882" y="54838"/>
        <a:ext cx="7112056" cy="612672"/>
      </dsp:txXfrm>
    </dsp:sp>
    <dsp:sp modelId="{FB7D63CD-BBAC-4837-8F81-D3D773B4AA57}">
      <dsp:nvSpPr>
        <dsp:cNvPr id="0" name=""/>
        <dsp:cNvSpPr/>
      </dsp:nvSpPr>
      <dsp:spPr>
        <a:xfrm>
          <a:off x="0" y="1404454"/>
          <a:ext cx="102547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728D5-3F49-4907-8860-B7824697512A}">
      <dsp:nvSpPr>
        <dsp:cNvPr id="0" name=""/>
        <dsp:cNvSpPr/>
      </dsp:nvSpPr>
      <dsp:spPr>
        <a:xfrm>
          <a:off x="512738" y="1064974"/>
          <a:ext cx="7178344" cy="6789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324" tIns="0" rIns="271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/>
            <a:t>Matrícula administrativa de asignaturas pregrado/posgrado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>
              <a:solidFill>
                <a:schemeClr val="tx1"/>
              </a:solidFill>
            </a:rPr>
            <a:t>*</a:t>
          </a:r>
          <a:r>
            <a:rPr lang="pt-BR" sz="1400" b="0" i="0" kern="1200" dirty="0"/>
            <a:t> </a:t>
          </a:r>
          <a:r>
            <a:rPr lang="pt-BR" sz="1400" b="0" i="0" kern="1200" dirty="0">
              <a:solidFill>
                <a:schemeClr val="tx1"/>
              </a:solidFill>
            </a:rPr>
            <a:t>Solicitar servicio, gestionar solicitude, realizar inscripción. 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45882" y="1098118"/>
        <a:ext cx="7112056" cy="612672"/>
      </dsp:txXfrm>
    </dsp:sp>
    <dsp:sp modelId="{7E194491-21DA-4B27-979D-78411BD27154}">
      <dsp:nvSpPr>
        <dsp:cNvPr id="0" name=""/>
        <dsp:cNvSpPr/>
      </dsp:nvSpPr>
      <dsp:spPr>
        <a:xfrm>
          <a:off x="0" y="2447734"/>
          <a:ext cx="102547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9E41C-E165-49DC-B40E-CB52A33D0D0D}">
      <dsp:nvSpPr>
        <dsp:cNvPr id="0" name=""/>
        <dsp:cNvSpPr/>
      </dsp:nvSpPr>
      <dsp:spPr>
        <a:xfrm>
          <a:off x="512738" y="2108254"/>
          <a:ext cx="7178344" cy="678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324" tIns="0" rIns="271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/>
            <a:t>Matrícula administrativa de </a:t>
          </a:r>
          <a:r>
            <a:rPr lang="pt-BR" sz="1400" b="1" i="0" kern="1200" dirty="0" err="1"/>
            <a:t>reingreso</a:t>
          </a:r>
          <a:r>
            <a:rPr lang="pt-BR" sz="1400" b="1" i="0" kern="1200" dirty="0"/>
            <a:t> de pregado</a:t>
          </a:r>
          <a:endParaRPr lang="es-ES" sz="1400" kern="1200" dirty="0"/>
        </a:p>
      </dsp:txBody>
      <dsp:txXfrm>
        <a:off x="545882" y="2141398"/>
        <a:ext cx="7112056" cy="612672"/>
      </dsp:txXfrm>
    </dsp:sp>
    <dsp:sp modelId="{340329D4-D3F2-45A9-A3A2-9837E8F937E9}">
      <dsp:nvSpPr>
        <dsp:cNvPr id="0" name=""/>
        <dsp:cNvSpPr/>
      </dsp:nvSpPr>
      <dsp:spPr>
        <a:xfrm>
          <a:off x="0" y="3491014"/>
          <a:ext cx="102547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BD7ED-F58C-4274-ADCF-292E7EE7784D}">
      <dsp:nvSpPr>
        <dsp:cNvPr id="0" name=""/>
        <dsp:cNvSpPr/>
      </dsp:nvSpPr>
      <dsp:spPr>
        <a:xfrm>
          <a:off x="512738" y="3151534"/>
          <a:ext cx="7178344" cy="6789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324" tIns="0" rIns="271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i="0" kern="1200" dirty="0"/>
            <a:t>Matrícula administrativa de prácticas profesionales</a:t>
          </a:r>
          <a:r>
            <a:rPr lang="es-CO" sz="1400" b="0" i="0" kern="1200" dirty="0"/>
            <a:t> </a:t>
          </a:r>
          <a:endParaRPr lang="es-CO" sz="1400" kern="1200" dirty="0"/>
        </a:p>
      </dsp:txBody>
      <dsp:txXfrm>
        <a:off x="545882" y="3184678"/>
        <a:ext cx="7112056" cy="612672"/>
      </dsp:txXfrm>
    </dsp:sp>
    <dsp:sp modelId="{9AFBB197-5B02-4A7D-8707-0B8939A7A384}">
      <dsp:nvSpPr>
        <dsp:cNvPr id="0" name=""/>
        <dsp:cNvSpPr/>
      </dsp:nvSpPr>
      <dsp:spPr>
        <a:xfrm>
          <a:off x="0" y="4534294"/>
          <a:ext cx="102547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34C98-294C-4E34-8A98-5EA3419A7073}">
      <dsp:nvSpPr>
        <dsp:cNvPr id="0" name=""/>
        <dsp:cNvSpPr/>
      </dsp:nvSpPr>
      <dsp:spPr>
        <a:xfrm>
          <a:off x="512738" y="4194814"/>
          <a:ext cx="7178344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324" tIns="0" rIns="271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i="0" kern="1200" dirty="0"/>
            <a:t>Matrícula administrativa de extemporáneos</a:t>
          </a:r>
          <a:r>
            <a:rPr lang="es-CO" sz="1400" b="0" i="0" kern="1200" dirty="0"/>
            <a:t> </a:t>
          </a:r>
          <a:endParaRPr lang="es-ES" sz="1400" kern="1200" dirty="0"/>
        </a:p>
      </dsp:txBody>
      <dsp:txXfrm>
        <a:off x="545882" y="4227958"/>
        <a:ext cx="7112056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D6895-6319-45D4-8B95-E434F158E513}">
      <dsp:nvSpPr>
        <dsp:cNvPr id="0" name=""/>
        <dsp:cNvSpPr/>
      </dsp:nvSpPr>
      <dsp:spPr>
        <a:xfrm>
          <a:off x="0" y="361174"/>
          <a:ext cx="102547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F2DEA-5050-436D-BF38-D3F374359AC8}">
      <dsp:nvSpPr>
        <dsp:cNvPr id="0" name=""/>
        <dsp:cNvSpPr/>
      </dsp:nvSpPr>
      <dsp:spPr>
        <a:xfrm>
          <a:off x="512738" y="21694"/>
          <a:ext cx="7178344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324" tIns="0" rIns="271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Situaciones de estudiantes en periodo de práctica. (</a:t>
          </a:r>
          <a:r>
            <a:rPr lang="es-CO" sz="1400" b="0" i="0" kern="1200" dirty="0"/>
            <a:t>Matrícula administrativa de prácticas profesionales</a:t>
          </a:r>
          <a:r>
            <a:rPr lang="es-MX" sz="1400" b="0" i="0" kern="1200" dirty="0"/>
            <a:t>)</a:t>
          </a:r>
          <a:endParaRPr lang="es-ES" sz="1400" kern="1200" dirty="0"/>
        </a:p>
      </dsp:txBody>
      <dsp:txXfrm>
        <a:off x="545882" y="54838"/>
        <a:ext cx="7112056" cy="612672"/>
      </dsp:txXfrm>
    </dsp:sp>
    <dsp:sp modelId="{FB7D63CD-BBAC-4837-8F81-D3D773B4AA57}">
      <dsp:nvSpPr>
        <dsp:cNvPr id="0" name=""/>
        <dsp:cNvSpPr/>
      </dsp:nvSpPr>
      <dsp:spPr>
        <a:xfrm>
          <a:off x="0" y="1404454"/>
          <a:ext cx="102547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728D5-3F49-4907-8860-B7824697512A}">
      <dsp:nvSpPr>
        <dsp:cNvPr id="0" name=""/>
        <dsp:cNvSpPr/>
      </dsp:nvSpPr>
      <dsp:spPr>
        <a:xfrm>
          <a:off x="512738" y="1064974"/>
          <a:ext cx="7178344" cy="6789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324" tIns="0" rIns="271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Identificar y registrar sanciones en el periodo de practica. (Identificar y registrar sanciones en el periodo de practica)</a:t>
          </a:r>
          <a:endParaRPr lang="es-ES" sz="1400" kern="1200" dirty="0"/>
        </a:p>
      </dsp:txBody>
      <dsp:txXfrm>
        <a:off x="545882" y="1098118"/>
        <a:ext cx="7112056" cy="612672"/>
      </dsp:txXfrm>
    </dsp:sp>
    <dsp:sp modelId="{7E194491-21DA-4B27-979D-78411BD27154}">
      <dsp:nvSpPr>
        <dsp:cNvPr id="0" name=""/>
        <dsp:cNvSpPr/>
      </dsp:nvSpPr>
      <dsp:spPr>
        <a:xfrm>
          <a:off x="0" y="2447734"/>
          <a:ext cx="102547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9E41C-E165-49DC-B40E-CB52A33D0D0D}">
      <dsp:nvSpPr>
        <dsp:cNvPr id="0" name=""/>
        <dsp:cNvSpPr/>
      </dsp:nvSpPr>
      <dsp:spPr>
        <a:xfrm>
          <a:off x="512738" y="2108254"/>
          <a:ext cx="7178344" cy="678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324" tIns="0" rIns="271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/>
            <a:t>Reajuste- adición de asignaturas. (Reajuste- adición de asignaturas)</a:t>
          </a:r>
          <a:endParaRPr lang="es-ES" sz="1400" kern="1200" dirty="0"/>
        </a:p>
      </dsp:txBody>
      <dsp:txXfrm>
        <a:off x="545882" y="2141398"/>
        <a:ext cx="7112056" cy="612672"/>
      </dsp:txXfrm>
    </dsp:sp>
    <dsp:sp modelId="{5B9CA684-B131-42CB-9189-0710C0579FB7}">
      <dsp:nvSpPr>
        <dsp:cNvPr id="0" name=""/>
        <dsp:cNvSpPr/>
      </dsp:nvSpPr>
      <dsp:spPr>
        <a:xfrm>
          <a:off x="0" y="3491014"/>
          <a:ext cx="102547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4369F-EA22-4160-B0EF-9FD47484A1F3}">
      <dsp:nvSpPr>
        <dsp:cNvPr id="0" name=""/>
        <dsp:cNvSpPr/>
      </dsp:nvSpPr>
      <dsp:spPr>
        <a:xfrm>
          <a:off x="512738" y="3151534"/>
          <a:ext cx="7178344" cy="6789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324" tIns="0" rIns="271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Solicitar el NO cobro de recargo en la matrícula. (Solicitar el NO cobro de recargo en la matrícula)</a:t>
          </a:r>
          <a:endParaRPr lang="es-ES" sz="1400" kern="1200" dirty="0"/>
        </a:p>
      </dsp:txBody>
      <dsp:txXfrm>
        <a:off x="545882" y="3184678"/>
        <a:ext cx="7112056" cy="612672"/>
      </dsp:txXfrm>
    </dsp:sp>
    <dsp:sp modelId="{9AFBB197-5B02-4A7D-8707-0B8939A7A384}">
      <dsp:nvSpPr>
        <dsp:cNvPr id="0" name=""/>
        <dsp:cNvSpPr/>
      </dsp:nvSpPr>
      <dsp:spPr>
        <a:xfrm>
          <a:off x="0" y="4534294"/>
          <a:ext cx="102547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34C98-294C-4E34-8A98-5EA3419A7073}">
      <dsp:nvSpPr>
        <dsp:cNvPr id="0" name=""/>
        <dsp:cNvSpPr/>
      </dsp:nvSpPr>
      <dsp:spPr>
        <a:xfrm>
          <a:off x="512738" y="4194814"/>
          <a:ext cx="7178344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324" tIns="0" rIns="2713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Autorización para realizar un reajuste. (</a:t>
          </a:r>
          <a:r>
            <a:rPr lang="es-CO" sz="1400" b="0" i="0" kern="1200" dirty="0"/>
            <a:t>Matricula Administrativa Reingreso pregrado</a:t>
          </a:r>
          <a:r>
            <a:rPr lang="es-MX" sz="1400" b="0" i="0" kern="1200" dirty="0"/>
            <a:t>)</a:t>
          </a:r>
          <a:endParaRPr lang="es-ES" sz="1400" kern="1200" dirty="0"/>
        </a:p>
      </dsp:txBody>
      <dsp:txXfrm>
        <a:off x="545882" y="4227958"/>
        <a:ext cx="7112056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4B44-BEBB-41BD-8389-047423D903B6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92743-EC3E-41DB-A410-BD2B6C8765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01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92743-EC3E-41DB-A410-BD2B6C8765A2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279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Inscripción administrativa. Si tiene exención se debe contabilizar manual la exención 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92743-EC3E-41DB-A410-BD2B6C8765A2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910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4106-DC98-B84F-8A09-FD4EA3E8B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8B4CB3-8855-9348-9131-9B092767B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74BBE9-4836-B640-837D-95EEDAC6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9316E-7823-0C4D-8CF3-131EF094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6D5F6-BC3B-CB48-9C2E-ACEE5D2F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50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F6143-70A6-5D4E-BFBD-FB6EC69F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20C057-A466-284C-ACD3-53A0B0D05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79697-2C98-5446-8847-FF59A76B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508ED4-B62F-0A42-8EED-DBBB72FD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32DB78-2F09-9D43-B457-C331520C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472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9D555A-19D6-8640-8A5E-9FD0B0B72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E9E804-8C5D-2E4B-82F4-F564F0D83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4849D-4190-0641-9123-70214DDA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31D96-F14D-7A41-BF76-8644A9C8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4A8BD3-865A-F340-991B-938D9622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4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6BA1E-C197-4942-8FAD-2ECFA7A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7FF15-1ACF-F64E-BCC9-8070A7A93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BB5BD-301A-344C-94BF-8E7C6A38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28153A-42FA-F646-AC06-80A44DD7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09F93-DE38-B542-9B3E-C4FED510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2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5C25E-C038-C846-9935-CA1CEC82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9761AB-B22E-C544-94BA-2AB1D5251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A0D45-A42F-9A4B-94D8-849A93B9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8D2BF-C603-5F44-8AAE-18B40A72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1441EE-2104-D943-BB6F-01267D7E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5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2F117-A7C2-C342-B41F-4D070B0B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72256-1924-DC41-A150-3C93F1EB3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64BEFB-86D2-1744-B1CB-25D495514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083397-C381-E249-8558-24334F35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34A651-16C3-2B42-8FDF-04BD8DF3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CC6694-2D7E-4544-9CAF-AC45CB3F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176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5C77E-82BB-5F48-B61A-AC8E5980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8961DF-9A73-164D-8205-B535EDBC8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35F424-DB64-6449-8F7F-94F3803C5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527D02-75AC-5D47-A015-B62DBD89F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C43989-A6A9-C544-97E1-7F1B13445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B4BD5E-DC55-8C46-90D8-64E64CE8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884BE4-5B3A-3F4A-8549-854C0EB5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8526F9-B15A-2148-8A4C-9B3CCCE4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9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45228-2C75-3441-94E9-872C863C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7D6C0-06E3-9C4F-A2C0-220E4C2B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D49AEC-9D8B-CB40-941E-4D2A7A79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000A0-8290-E342-BC59-99B4227A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31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F13726-F676-DA49-A096-18B36EB7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3B28CA-8E1A-9944-94C1-C9E0B83A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28FD56-49C5-8146-A0F9-38AF9D17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88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EEB37-DBF1-D44B-BC9B-BAFEAEFA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B5780-9988-A740-ADA4-256145F6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4B9390-BB97-3A49-B79B-BCE2700D8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4D29AF-BC19-634D-B4AA-845CC6B0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345C17-89DB-AA43-B724-38510D58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050388-E69E-2743-881C-A3E68714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802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6E3E0-DCA4-284B-BC5F-C54B70A9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B7AB25-602B-B841-9332-66F4A5098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542B5D-376B-FA46-98B2-CB5D37AD4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120F4F-E601-FE47-BE36-EB57A868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048920-0D88-1543-A1CC-8ED2D051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FB8A37-6BBD-314B-9F43-A1D6C3FB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622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4C190F-1047-F344-8CFD-AC5C52C1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18CE93-B7DF-8740-AD27-84442A7E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37CC0-30BC-2C47-AFFA-88FCB541F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5CCC-FD86-B347-9E36-BCE90AEFCAF1}" type="datetimeFigureOut">
              <a:rPr lang="es-CO" smtClean="0"/>
              <a:t>19/10/2021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5BB00-4034-5645-A3A7-3B2D646A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85075-BC92-8443-91E7-9030A88BB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855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3.emf"/><Relationship Id="rId7" Type="http://schemas.openxmlformats.org/officeDocument/2006/relationships/diagramLayout" Target="../diagrams/layout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emf"/><Relationship Id="rId10" Type="http://schemas.microsoft.com/office/2007/relationships/diagramDrawing" Target="../diagrams/drawing2.xml"/><Relationship Id="rId4" Type="http://schemas.openxmlformats.org/officeDocument/2006/relationships/image" Target="../media/image34.emf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7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4.emf"/><Relationship Id="rId10" Type="http://schemas.microsoft.com/office/2007/relationships/diagramDrawing" Target="../diagrams/drawing1.xml"/><Relationship Id="rId4" Type="http://schemas.openxmlformats.org/officeDocument/2006/relationships/image" Target="../media/image7.emf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E5E5B8-248A-FE4B-872F-5DD3D807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694" y="373929"/>
            <a:ext cx="8053115" cy="55883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FFF95C-1E76-B54B-A9E0-BB8591590AF3}"/>
              </a:ext>
            </a:extLst>
          </p:cNvPr>
          <p:cNvSpPr txBox="1"/>
          <p:nvPr/>
        </p:nvSpPr>
        <p:spPr>
          <a:xfrm>
            <a:off x="7204255" y="4803907"/>
            <a:ext cx="1948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>
                <a:solidFill>
                  <a:srgbClr val="31418A"/>
                </a:solidFill>
              </a:rPr>
              <a:t>Epik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661595-35C6-FC47-83F7-3D0B25E44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456355" y="3115559"/>
            <a:ext cx="5588373" cy="1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5931354-7187-4941-9E1A-A101A5BA91BF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CE04E925-3BD2-4249-B956-42E6953B0959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679A5D29-FDBC-1148-88BC-48F301ADBD3E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91CDA39-F25A-ED4B-B718-7FE67F1E158C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A19D08-AAC0-B84E-B37D-983974BEDDEE}"/>
              </a:ext>
            </a:extLst>
          </p:cNvPr>
          <p:cNvSpPr txBox="1"/>
          <p:nvPr/>
        </p:nvSpPr>
        <p:spPr>
          <a:xfrm>
            <a:off x="8804208" y="278601"/>
            <a:ext cx="237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FB370E-3CC4-AC4D-B0DA-82BBD5E34382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7C1B66-4784-43FE-98BD-23737BB60835}"/>
              </a:ext>
            </a:extLst>
          </p:cNvPr>
          <p:cNvSpPr txBox="1"/>
          <p:nvPr/>
        </p:nvSpPr>
        <p:spPr>
          <a:xfrm>
            <a:off x="1189672" y="1969912"/>
            <a:ext cx="3806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Permite inscribir la clase o clases al solicitante en un programa específico de un ciclo lectivo.</a:t>
            </a:r>
          </a:p>
        </p:txBody>
      </p: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69A61829-34A7-4F94-A2D3-BB782978003D}"/>
              </a:ext>
            </a:extLst>
          </p:cNvPr>
          <p:cNvCxnSpPr>
            <a:cxnSpLocks/>
            <a:stCxn id="18" idx="2"/>
            <a:endCxn id="9" idx="1"/>
          </p:cNvCxnSpPr>
          <p:nvPr/>
        </p:nvCxnSpPr>
        <p:spPr>
          <a:xfrm rot="5400000">
            <a:off x="1529731" y="741447"/>
            <a:ext cx="1350071" cy="2030188"/>
          </a:xfrm>
          <a:prstGeom prst="bentConnector4">
            <a:avLst>
              <a:gd name="adj1" fmla="val 32902"/>
              <a:gd name="adj2" fmla="val 111260"/>
            </a:avLst>
          </a:prstGeom>
          <a:ln w="12700">
            <a:solidFill>
              <a:srgbClr val="24A8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579133E-ECE6-4A30-A690-10D2EB66DB33}"/>
              </a:ext>
            </a:extLst>
          </p:cNvPr>
          <p:cNvSpPr/>
          <p:nvPr/>
        </p:nvSpPr>
        <p:spPr>
          <a:xfrm>
            <a:off x="614263" y="527507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A2C4043-1DEA-40ED-8551-3C136527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5" y="272247"/>
            <a:ext cx="1042000" cy="1042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DC78B3D-EC89-4267-9DC6-74747FAAA7CB}"/>
              </a:ext>
            </a:extLst>
          </p:cNvPr>
          <p:cNvSpPr/>
          <p:nvPr/>
        </p:nvSpPr>
        <p:spPr>
          <a:xfrm>
            <a:off x="1118183" y="573673"/>
            <a:ext cx="4689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Inscribir clase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25E2F69-07FD-4156-9525-01F1918F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15" y="488862"/>
            <a:ext cx="554075" cy="74269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32F7459-13A9-46E5-AD1F-6E12AE0EB5AB}"/>
              </a:ext>
            </a:extLst>
          </p:cNvPr>
          <p:cNvSpPr/>
          <p:nvPr/>
        </p:nvSpPr>
        <p:spPr>
          <a:xfrm>
            <a:off x="940290" y="5130164"/>
            <a:ext cx="439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Ruta: </a:t>
            </a:r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Menú Principal &gt; Registros e Inscripciones &gt; Inscripción de Alumnos &gt; Inscripción Rápida</a:t>
            </a:r>
            <a:endParaRPr lang="es-CO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065C4AB-E06B-4D07-B4C2-B913D7F2B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04" y="3347519"/>
            <a:ext cx="1422255" cy="14222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02254D5-3384-4490-9B68-7A966487B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651" y="1632161"/>
            <a:ext cx="6181263" cy="372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47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5931354-7187-4941-9E1A-A101A5BA91BF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CE04E925-3BD2-4249-B956-42E6953B0959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679A5D29-FDBC-1148-88BC-48F301ADBD3E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91CDA39-F25A-ED4B-B718-7FE67F1E158C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A19D08-AAC0-B84E-B37D-983974BEDDEE}"/>
              </a:ext>
            </a:extLst>
          </p:cNvPr>
          <p:cNvSpPr txBox="1"/>
          <p:nvPr/>
        </p:nvSpPr>
        <p:spPr>
          <a:xfrm>
            <a:off x="8804208" y="278601"/>
            <a:ext cx="237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FB370E-3CC4-AC4D-B0DA-82BBD5E34382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7C1B66-4784-43FE-98BD-23737BB60835}"/>
              </a:ext>
            </a:extLst>
          </p:cNvPr>
          <p:cNvSpPr txBox="1"/>
          <p:nvPr/>
        </p:nvSpPr>
        <p:spPr>
          <a:xfrm>
            <a:off x="1189672" y="1969912"/>
            <a:ext cx="3806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Al realizar una inscripción administrativa, se requiere ejecutar el proceso que permite tener el registro financiero y la clase inscrita del estudiante al Aceptar Matrícula.</a:t>
            </a:r>
          </a:p>
        </p:txBody>
      </p: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69A61829-34A7-4F94-A2D3-BB782978003D}"/>
              </a:ext>
            </a:extLst>
          </p:cNvPr>
          <p:cNvCxnSpPr>
            <a:cxnSpLocks/>
            <a:stCxn id="18" idx="2"/>
            <a:endCxn id="9" idx="1"/>
          </p:cNvCxnSpPr>
          <p:nvPr/>
        </p:nvCxnSpPr>
        <p:spPr>
          <a:xfrm rot="5400000">
            <a:off x="1391231" y="879947"/>
            <a:ext cx="1627070" cy="2030188"/>
          </a:xfrm>
          <a:prstGeom prst="bentConnector4">
            <a:avLst>
              <a:gd name="adj1" fmla="val 27301"/>
              <a:gd name="adj2" fmla="val 111260"/>
            </a:avLst>
          </a:prstGeom>
          <a:ln w="12700">
            <a:solidFill>
              <a:srgbClr val="24A8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579133E-ECE6-4A30-A690-10D2EB66DB33}"/>
              </a:ext>
            </a:extLst>
          </p:cNvPr>
          <p:cNvSpPr/>
          <p:nvPr/>
        </p:nvSpPr>
        <p:spPr>
          <a:xfrm>
            <a:off x="614263" y="527507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A2C4043-1DEA-40ED-8551-3C136527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5" y="272247"/>
            <a:ext cx="1042000" cy="1042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DC78B3D-EC89-4267-9DC6-74747FAAA7CB}"/>
              </a:ext>
            </a:extLst>
          </p:cNvPr>
          <p:cNvSpPr/>
          <p:nvPr/>
        </p:nvSpPr>
        <p:spPr>
          <a:xfrm>
            <a:off x="1118183" y="573673"/>
            <a:ext cx="4689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Realizar proceso Aceptar matrícula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25E2F69-07FD-4156-9525-01F1918F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15" y="488862"/>
            <a:ext cx="554075" cy="74269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32F7459-13A9-46E5-AD1F-6E12AE0EB5AB}"/>
              </a:ext>
            </a:extLst>
          </p:cNvPr>
          <p:cNvSpPr/>
          <p:nvPr/>
        </p:nvSpPr>
        <p:spPr>
          <a:xfrm>
            <a:off x="940290" y="5130164"/>
            <a:ext cx="4395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Ruta: </a:t>
            </a:r>
            <a:r>
              <a:rPr lang="es-MX" i="1" dirty="0">
                <a:solidFill>
                  <a:schemeClr val="bg2">
                    <a:lumMod val="50000"/>
                  </a:schemeClr>
                </a:solidFill>
              </a:rPr>
              <a:t>Menú Principal &gt; Registros e Inscripciones &gt; Inscripción de Alumnos &gt; Aceptar Matrícula &gt; Generar Aceptar Matrícula </a:t>
            </a:r>
            <a:endParaRPr lang="es-CO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E0B05B5-0460-423E-A173-73E475C17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41" y="3565933"/>
            <a:ext cx="1371590" cy="13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5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5931354-7187-4941-9E1A-A101A5BA91BF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CE04E925-3BD2-4249-B956-42E6953B0959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679A5D29-FDBC-1148-88BC-48F301ADBD3E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91CDA39-F25A-ED4B-B718-7FE67F1E158C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A19D08-AAC0-B84E-B37D-983974BEDDEE}"/>
              </a:ext>
            </a:extLst>
          </p:cNvPr>
          <p:cNvSpPr txBox="1"/>
          <p:nvPr/>
        </p:nvSpPr>
        <p:spPr>
          <a:xfrm>
            <a:off x="8804208" y="278601"/>
            <a:ext cx="237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FB370E-3CC4-AC4D-B0DA-82BBD5E34382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7C1B66-4784-43FE-98BD-23737BB60835}"/>
              </a:ext>
            </a:extLst>
          </p:cNvPr>
          <p:cNvSpPr txBox="1"/>
          <p:nvPr/>
        </p:nvSpPr>
        <p:spPr>
          <a:xfrm>
            <a:off x="1189672" y="1969912"/>
            <a:ext cx="3806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Consultar los diferentes documentos de pago que tiene relacionado el solicitante o estudiante con el estado de éstos.</a:t>
            </a:r>
          </a:p>
        </p:txBody>
      </p: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69A61829-34A7-4F94-A2D3-BB782978003D}"/>
              </a:ext>
            </a:extLst>
          </p:cNvPr>
          <p:cNvCxnSpPr>
            <a:cxnSpLocks/>
            <a:stCxn id="18" idx="2"/>
            <a:endCxn id="9" idx="1"/>
          </p:cNvCxnSpPr>
          <p:nvPr/>
        </p:nvCxnSpPr>
        <p:spPr>
          <a:xfrm rot="5400000">
            <a:off x="1460481" y="810697"/>
            <a:ext cx="1488571" cy="2030188"/>
          </a:xfrm>
          <a:prstGeom prst="bentConnector4">
            <a:avLst>
              <a:gd name="adj1" fmla="val 29841"/>
              <a:gd name="adj2" fmla="val 111260"/>
            </a:avLst>
          </a:prstGeom>
          <a:ln w="12700">
            <a:solidFill>
              <a:srgbClr val="24A8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579133E-ECE6-4A30-A690-10D2EB66DB33}"/>
              </a:ext>
            </a:extLst>
          </p:cNvPr>
          <p:cNvSpPr/>
          <p:nvPr/>
        </p:nvSpPr>
        <p:spPr>
          <a:xfrm>
            <a:off x="614263" y="527507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A2C4043-1DEA-40ED-8551-3C136527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5" y="272247"/>
            <a:ext cx="1042000" cy="1042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DC78B3D-EC89-4267-9DC6-74747FAAA7CB}"/>
              </a:ext>
            </a:extLst>
          </p:cNvPr>
          <p:cNvSpPr/>
          <p:nvPr/>
        </p:nvSpPr>
        <p:spPr>
          <a:xfrm>
            <a:off x="1118183" y="573673"/>
            <a:ext cx="4689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Verificar documento de pago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25E2F69-07FD-4156-9525-01F1918F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15" y="488862"/>
            <a:ext cx="554075" cy="74269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32F7459-13A9-46E5-AD1F-6E12AE0EB5AB}"/>
              </a:ext>
            </a:extLst>
          </p:cNvPr>
          <p:cNvSpPr/>
          <p:nvPr/>
        </p:nvSpPr>
        <p:spPr>
          <a:xfrm>
            <a:off x="940290" y="5130164"/>
            <a:ext cx="4395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Ruta: </a:t>
            </a:r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Menú Principal &gt; Finanzas del Alumnado &gt; Facturación de Clientes &gt; Facturas Sistema de Alumnos &gt; Resumen de Facturas de Alumno</a:t>
            </a:r>
            <a:endParaRPr lang="es-CO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6930F21-3322-40DE-B11B-4BCA46CF8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17" y="3458483"/>
            <a:ext cx="1258300" cy="1258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C6CB89-487F-42A1-BB1E-ACC103A4C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458" y="1273728"/>
            <a:ext cx="5859455" cy="1748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547D5B5-D89C-464C-9D9F-CA397570C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962" y="3170241"/>
            <a:ext cx="3911787" cy="339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23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5931354-7187-4941-9E1A-A101A5BA91BF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CE04E925-3BD2-4249-B956-42E6953B0959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679A5D29-FDBC-1148-88BC-48F301ADBD3E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91CDA39-F25A-ED4B-B718-7FE67F1E158C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A19D08-AAC0-B84E-B37D-983974BEDDEE}"/>
              </a:ext>
            </a:extLst>
          </p:cNvPr>
          <p:cNvSpPr txBox="1"/>
          <p:nvPr/>
        </p:nvSpPr>
        <p:spPr>
          <a:xfrm>
            <a:off x="8804208" y="278601"/>
            <a:ext cx="237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FB370E-3CC4-AC4D-B0DA-82BBD5E34382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7C1B66-4784-43FE-98BD-23737BB60835}"/>
              </a:ext>
            </a:extLst>
          </p:cNvPr>
          <p:cNvSpPr txBox="1"/>
          <p:nvPr/>
        </p:nvSpPr>
        <p:spPr>
          <a:xfrm>
            <a:off x="1189672" y="1969912"/>
            <a:ext cx="3806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Permite consultar la información financiera y de la clase inscrita del estudiante.</a:t>
            </a:r>
          </a:p>
        </p:txBody>
      </p: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69A61829-34A7-4F94-A2D3-BB782978003D}"/>
              </a:ext>
            </a:extLst>
          </p:cNvPr>
          <p:cNvCxnSpPr>
            <a:cxnSpLocks/>
            <a:stCxn id="18" idx="2"/>
            <a:endCxn id="9" idx="1"/>
          </p:cNvCxnSpPr>
          <p:nvPr/>
        </p:nvCxnSpPr>
        <p:spPr>
          <a:xfrm rot="5400000">
            <a:off x="1529731" y="741447"/>
            <a:ext cx="1350071" cy="2030188"/>
          </a:xfrm>
          <a:prstGeom prst="bentConnector4">
            <a:avLst>
              <a:gd name="adj1" fmla="val 32902"/>
              <a:gd name="adj2" fmla="val 111260"/>
            </a:avLst>
          </a:prstGeom>
          <a:ln w="12700">
            <a:solidFill>
              <a:srgbClr val="24A8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579133E-ECE6-4A30-A690-10D2EB66DB33}"/>
              </a:ext>
            </a:extLst>
          </p:cNvPr>
          <p:cNvSpPr/>
          <p:nvPr/>
        </p:nvSpPr>
        <p:spPr>
          <a:xfrm>
            <a:off x="614263" y="527507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A2C4043-1DEA-40ED-8551-3C1365275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55" y="272247"/>
            <a:ext cx="1042000" cy="1042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DC78B3D-EC89-4267-9DC6-74747FAAA7CB}"/>
              </a:ext>
            </a:extLst>
          </p:cNvPr>
          <p:cNvSpPr/>
          <p:nvPr/>
        </p:nvSpPr>
        <p:spPr>
          <a:xfrm>
            <a:off x="1118183" y="573673"/>
            <a:ext cx="4689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Consultar Aceptar matrícula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25E2F69-07FD-4156-9525-01F1918FC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15" y="488862"/>
            <a:ext cx="554075" cy="74269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32F7459-13A9-46E5-AD1F-6E12AE0EB5AB}"/>
              </a:ext>
            </a:extLst>
          </p:cNvPr>
          <p:cNvSpPr/>
          <p:nvPr/>
        </p:nvSpPr>
        <p:spPr>
          <a:xfrm>
            <a:off x="940290" y="5130164"/>
            <a:ext cx="4395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Ruta: </a:t>
            </a:r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Menú Principal &gt; Registros e Inscripciones &gt; Inscripción de Alumnos&gt; Aceptar Matrícula&gt; Consultar aceptar matricula</a:t>
            </a:r>
            <a:endParaRPr lang="es-CO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47EB876-F5D6-4B23-B137-A12FE30DB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32" y="3128241"/>
            <a:ext cx="1399147" cy="13991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DFD623-F952-4D66-B37C-F0A9A67B9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934" y="1835917"/>
            <a:ext cx="6633924" cy="312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6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6F6FA31-805C-714C-A27E-EDBB385B2667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7F1C244-CDBC-2C42-9874-BAFD6A210BDE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501F833-9C7B-D246-ADCC-6E474037CBDC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E391EFB-F032-3146-B18C-8127F635EA5D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57D93F67-7470-6542-8827-3E1295EDA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412" y="231112"/>
            <a:ext cx="690563" cy="34528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A7FE998-BAD1-6E43-AD8E-128061F421C7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www..eafit.edu.co/epik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7A076A9B-5967-48F2-903C-E9A4A1D3E513}"/>
              </a:ext>
            </a:extLst>
          </p:cNvPr>
          <p:cNvSpPr txBox="1">
            <a:spLocks/>
          </p:cNvSpPr>
          <p:nvPr/>
        </p:nvSpPr>
        <p:spPr>
          <a:xfrm>
            <a:off x="566310" y="206022"/>
            <a:ext cx="6912663" cy="593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6919E01-CE4F-40D9-A190-E34B7B97FE3A}"/>
              </a:ext>
            </a:extLst>
          </p:cNvPr>
          <p:cNvSpPr/>
          <p:nvPr/>
        </p:nvSpPr>
        <p:spPr>
          <a:xfrm>
            <a:off x="1047719" y="403753"/>
            <a:ext cx="5211193" cy="553999"/>
          </a:xfrm>
          <a:prstGeom prst="roundRect">
            <a:avLst/>
          </a:prstGeom>
          <a:solidFill>
            <a:srgbClr val="293881"/>
          </a:solidFill>
          <a:ln>
            <a:solidFill>
              <a:srgbClr val="314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Casuísticas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DA6EFE5-D619-401E-8D26-184A48699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6" y="173358"/>
            <a:ext cx="1005448" cy="100544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15BFB4B-0D83-4ED3-A7AB-53EFF6669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96" y="364261"/>
            <a:ext cx="557079" cy="55707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02035053"/>
              </p:ext>
            </p:extLst>
          </p:nvPr>
        </p:nvGraphicFramePr>
        <p:xfrm>
          <a:off x="1111214" y="1155482"/>
          <a:ext cx="10254778" cy="513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9236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316C87A-551B-A947-A808-C67F44A5FBC7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F8B4F618-FCB4-014C-A1A2-52BD48558F12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49B6272E-08F9-0E41-9936-44645A527FDA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B8164B4-BD1C-794D-B0C8-07D2624C85F9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5ACB00A-7FC2-D84E-910B-42CC262873DA}"/>
              </a:ext>
            </a:extLst>
          </p:cNvPr>
          <p:cNvSpPr txBox="1"/>
          <p:nvPr/>
        </p:nvSpPr>
        <p:spPr>
          <a:xfrm>
            <a:off x="8804207" y="278602"/>
            <a:ext cx="2225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3673771-C214-1847-ABD7-16DBDEB43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113" y="2253530"/>
            <a:ext cx="1460517" cy="355392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27F8A01-680A-CB44-A339-D3C1A413A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622" y="2190234"/>
            <a:ext cx="2184679" cy="359535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B836143-9F92-794E-9B57-473396E14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63675" y="2398525"/>
            <a:ext cx="794628" cy="337247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B476458-E4D8-5B43-A768-8597C20989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86250" y="2086208"/>
            <a:ext cx="1029054" cy="36993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5F73DED-86C6-4149-97E4-9271DA65E4EF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DE104-B727-1142-88DF-47FDF7229D4E}"/>
              </a:ext>
            </a:extLst>
          </p:cNvPr>
          <p:cNvSpPr txBox="1"/>
          <p:nvPr/>
        </p:nvSpPr>
        <p:spPr>
          <a:xfrm>
            <a:off x="2562669" y="1148767"/>
            <a:ext cx="8065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EPIK es EAFIT, EAFIT somos TODOS</a:t>
            </a:r>
          </a:p>
        </p:txBody>
      </p:sp>
    </p:spTree>
    <p:extLst>
      <p:ext uri="{BB962C8B-B14F-4D97-AF65-F5344CB8AC3E}">
        <p14:creationId xmlns:p14="http://schemas.microsoft.com/office/powerpoint/2010/main" val="150521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4EAADCE-F0E3-AF4A-960F-1B58406CE854}"/>
              </a:ext>
            </a:extLst>
          </p:cNvPr>
          <p:cNvSpPr txBox="1"/>
          <p:nvPr/>
        </p:nvSpPr>
        <p:spPr>
          <a:xfrm>
            <a:off x="3324225" y="2478257"/>
            <a:ext cx="554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>
                <a:solidFill>
                  <a:schemeClr val="bg1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78072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865E35-45AD-7C4C-A65B-6B57557203EE}"/>
              </a:ext>
            </a:extLst>
          </p:cNvPr>
          <p:cNvSpPr txBox="1"/>
          <p:nvPr/>
        </p:nvSpPr>
        <p:spPr>
          <a:xfrm>
            <a:off x="2257425" y="2028826"/>
            <a:ext cx="7677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>
                    <a:lumMod val="95000"/>
                  </a:schemeClr>
                </a:solidFill>
              </a:rPr>
              <a:t>Capacitación Epik </a:t>
            </a:r>
          </a:p>
          <a:p>
            <a:pPr algn="ctr"/>
            <a:r>
              <a:rPr lang="es-CO" sz="5400" b="1" dirty="0">
                <a:solidFill>
                  <a:schemeClr val="bg1">
                    <a:lumMod val="95000"/>
                  </a:schemeClr>
                </a:solidFill>
              </a:rPr>
              <a:t>Proceso: Matrícula administrativa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5BB606-9B80-824E-B405-619C934D99AA}"/>
              </a:ext>
            </a:extLst>
          </p:cNvPr>
          <p:cNvSpPr txBox="1"/>
          <p:nvPr/>
        </p:nvSpPr>
        <p:spPr>
          <a:xfrm>
            <a:off x="8804207" y="183391"/>
            <a:ext cx="37861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www.eafit.edu.co/epik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0D06C37-8F54-BE4D-A243-D6584B629644}"/>
              </a:ext>
            </a:extLst>
          </p:cNvPr>
          <p:cNvGrpSpPr/>
          <p:nvPr/>
        </p:nvGrpSpPr>
        <p:grpSpPr>
          <a:xfrm>
            <a:off x="8450493" y="498908"/>
            <a:ext cx="3741507" cy="142220"/>
            <a:chOff x="8450493" y="508458"/>
            <a:chExt cx="3741507" cy="142220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E29897ED-9F0C-7B45-AE57-8BA5C5A0EBA4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0027465-BB94-D94C-95F0-020317B74B52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8FDE601-372A-374B-AC31-61B975C86B54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E9B831B1-40EA-D64D-A6F8-D9E30AB32544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</a:rPr>
              <a:t>Epik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041717-1331-4EA4-B51A-6ECD7C8EB09E}"/>
              </a:ext>
            </a:extLst>
          </p:cNvPr>
          <p:cNvSpPr txBox="1"/>
          <p:nvPr/>
        </p:nvSpPr>
        <p:spPr>
          <a:xfrm>
            <a:off x="4458070" y="5233105"/>
            <a:ext cx="327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>
                    <a:lumMod val="95000"/>
                  </a:schemeClr>
                </a:solidFill>
              </a:rPr>
              <a:t>14 de octubre</a:t>
            </a:r>
            <a:endParaRPr lang="es-CO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2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BEC82C3-366D-D34A-99BC-E082EDD567F2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8FB86A4-B09A-BC43-A89D-84152AA42857}"/>
              </a:ext>
            </a:extLst>
          </p:cNvPr>
          <p:cNvGrpSpPr/>
          <p:nvPr/>
        </p:nvGrpSpPr>
        <p:grpSpPr>
          <a:xfrm>
            <a:off x="8450493" y="495366"/>
            <a:ext cx="3741507" cy="142220"/>
            <a:chOff x="8450493" y="508458"/>
            <a:chExt cx="3741507" cy="142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D1A4376-61A4-B64F-9578-FC04CC7DEE3D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BE412FF7-4D05-8E4E-B387-3420E56FDA2F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78BF3D8E-47C1-1E45-8E47-D8F5464A9364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E7CED6-B371-304E-9DEC-E3E14C5D3A6A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434B712-C613-4C51-B401-58BE5C5CE264}"/>
              </a:ext>
            </a:extLst>
          </p:cNvPr>
          <p:cNvSpPr txBox="1"/>
          <p:nvPr/>
        </p:nvSpPr>
        <p:spPr>
          <a:xfrm>
            <a:off x="2795753" y="4622292"/>
            <a:ext cx="1946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amet, consectetuer adipiscing elit. Maecenas porttitor congue massa. Fusce posuere, magna sed pulvinar ultricies, puru.</a:t>
            </a: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E53FC5E-643B-4EB9-B1F5-BC07A098E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14"/>
          <a:stretch/>
        </p:blipFill>
        <p:spPr>
          <a:xfrm>
            <a:off x="440615" y="1614067"/>
            <a:ext cx="10909983" cy="4280201"/>
          </a:xfrm>
          <a:prstGeom prst="rect">
            <a:avLst/>
          </a:prstGeom>
        </p:spPr>
      </p:pic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74DF8BD7-E0B0-4117-AF37-8BAE09C29A2D}"/>
              </a:ext>
            </a:extLst>
          </p:cNvPr>
          <p:cNvSpPr/>
          <p:nvPr/>
        </p:nvSpPr>
        <p:spPr>
          <a:xfrm>
            <a:off x="614263" y="527507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30F8010-0616-4C83-9F08-4A6F1921E7D3}"/>
              </a:ext>
            </a:extLst>
          </p:cNvPr>
          <p:cNvSpPr/>
          <p:nvPr/>
        </p:nvSpPr>
        <p:spPr>
          <a:xfrm>
            <a:off x="1223142" y="565861"/>
            <a:ext cx="406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Acuerdos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04334A4-869C-4BA3-A27A-67746EC30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55" y="272247"/>
            <a:ext cx="1042000" cy="1042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F02BBDC6-96FE-425C-AEBC-4AC764892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15" y="483352"/>
            <a:ext cx="585965" cy="6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BEC82C3-366D-D34A-99BC-E082EDD567F2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8FB86A4-B09A-BC43-A89D-84152AA42857}"/>
              </a:ext>
            </a:extLst>
          </p:cNvPr>
          <p:cNvGrpSpPr/>
          <p:nvPr/>
        </p:nvGrpSpPr>
        <p:grpSpPr>
          <a:xfrm>
            <a:off x="8450493" y="495366"/>
            <a:ext cx="3741507" cy="142220"/>
            <a:chOff x="8450493" y="508458"/>
            <a:chExt cx="3741507" cy="142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D1A4376-61A4-B64F-9578-FC04CC7DEE3D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BE412FF7-4D05-8E4E-B387-3420E56FDA2F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78BF3D8E-47C1-1E45-8E47-D8F5464A9364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E7CED6-B371-304E-9DEC-E3E14C5D3A6A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pic>
        <p:nvPicPr>
          <p:cNvPr id="29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07E0B12-BAAE-4AFD-A379-F5ED4C9E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78" y="1493987"/>
            <a:ext cx="5593644" cy="3984401"/>
          </a:xfrm>
          <a:prstGeom prst="rect">
            <a:avLst/>
          </a:prstGeom>
        </p:spPr>
      </p:pic>
      <p:pic>
        <p:nvPicPr>
          <p:cNvPr id="30" name="Imagen 6" descr="Imagen que contiene silla, dibujo&#10;&#10;Descripción generada automáticamente">
            <a:extLst>
              <a:ext uri="{FF2B5EF4-FFF2-40B4-BE49-F238E27FC236}">
                <a16:creationId xmlns:a16="http://schemas.microsoft.com/office/drawing/2014/main" id="{2E73097B-0377-41B0-9E9D-C6A8248BF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513150"/>
            <a:ext cx="5875866" cy="3018518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899DADA8-D40E-405D-9D4E-B532B05408F0}"/>
              </a:ext>
            </a:extLst>
          </p:cNvPr>
          <p:cNvSpPr txBox="1"/>
          <p:nvPr/>
        </p:nvSpPr>
        <p:spPr>
          <a:xfrm>
            <a:off x="2894183" y="1933357"/>
            <a:ext cx="291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de la sesión</a:t>
            </a:r>
            <a:endParaRPr lang="es-CO" sz="5400" dirty="0">
              <a:solidFill>
                <a:schemeClr val="tx1">
                  <a:lumMod val="50000"/>
                  <a:lumOff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3A6A9-ABBD-4500-AFFF-2C5C109E034C}"/>
              </a:ext>
            </a:extLst>
          </p:cNvPr>
          <p:cNvSpPr txBox="1"/>
          <p:nvPr/>
        </p:nvSpPr>
        <p:spPr>
          <a:xfrm>
            <a:off x="5470231" y="3306131"/>
            <a:ext cx="5146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Reconocer las situaciones en las que aplican y se realizan las matriculas administrativas.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Identificar el paso a paso de actividades para realizar una matrícula administrativa en Epik.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2912EFE-854B-4536-B5D2-0061586C68BF}"/>
              </a:ext>
            </a:extLst>
          </p:cNvPr>
          <p:cNvSpPr/>
          <p:nvPr/>
        </p:nvSpPr>
        <p:spPr>
          <a:xfrm>
            <a:off x="614263" y="527507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9F8BD91-544F-48DD-9335-ACF75AFB0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55" y="272247"/>
            <a:ext cx="1042000" cy="1042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82A29A9-ED1E-4C00-9CE1-B5C7D3C64D5D}"/>
              </a:ext>
            </a:extLst>
          </p:cNvPr>
          <p:cNvSpPr/>
          <p:nvPr/>
        </p:nvSpPr>
        <p:spPr>
          <a:xfrm>
            <a:off x="1202955" y="586274"/>
            <a:ext cx="406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 administrativa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19CC55FD-E619-4D73-879D-204F080E8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72" y="533734"/>
            <a:ext cx="557079" cy="5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8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BEC82C3-366D-D34A-99BC-E082EDD567F2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8FB86A4-B09A-BC43-A89D-84152AA42857}"/>
              </a:ext>
            </a:extLst>
          </p:cNvPr>
          <p:cNvGrpSpPr/>
          <p:nvPr/>
        </p:nvGrpSpPr>
        <p:grpSpPr>
          <a:xfrm>
            <a:off x="8450493" y="495366"/>
            <a:ext cx="3741507" cy="142220"/>
            <a:chOff x="8450493" y="508458"/>
            <a:chExt cx="3741507" cy="142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D1A4376-61A4-B64F-9578-FC04CC7DEE3D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BE412FF7-4D05-8E4E-B387-3420E56FDA2F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78BF3D8E-47C1-1E45-8E47-D8F5464A9364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E7CED6-B371-304E-9DEC-E3E14C5D3A6A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C245B4B-5334-41AE-A675-7A7A0471A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094" y="1529762"/>
            <a:ext cx="5486399" cy="4832872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E6602E69-606C-4A13-8C66-BF34208FAB32}"/>
              </a:ext>
            </a:extLst>
          </p:cNvPr>
          <p:cNvSpPr/>
          <p:nvPr/>
        </p:nvSpPr>
        <p:spPr>
          <a:xfrm>
            <a:off x="4078676" y="1705374"/>
            <a:ext cx="2186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prstClr val="white"/>
                </a:solidFill>
              </a:rPr>
              <a:t>Objetivo</a:t>
            </a:r>
            <a:endParaRPr lang="es-CO" sz="32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C1BDFE9-E9AA-4B0C-9ED1-EE90EE326CFF}"/>
              </a:ext>
            </a:extLst>
          </p:cNvPr>
          <p:cNvSpPr/>
          <p:nvPr/>
        </p:nvSpPr>
        <p:spPr>
          <a:xfrm>
            <a:off x="3196334" y="2668027"/>
            <a:ext cx="50219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0" i="0" u="none" strike="noStrike" dirty="0"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Realizar la inscripción de clases de manera administrativa y generación del documento de pago por concepto de matrícula de los estudiantes regulares de pregrado que deseen continuar con su plan de estudio en la Universidad.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88C625B-2AE0-4B98-96E2-352E76BC3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957" y="1529762"/>
            <a:ext cx="845055" cy="792239"/>
          </a:xfrm>
          <a:prstGeom prst="rect">
            <a:avLst/>
          </a:prstGeom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275B4A76-B4EE-41B1-A7ED-EC1D11902593}"/>
              </a:ext>
            </a:extLst>
          </p:cNvPr>
          <p:cNvSpPr/>
          <p:nvPr/>
        </p:nvSpPr>
        <p:spPr>
          <a:xfrm>
            <a:off x="614263" y="527507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9A0F9DCA-FFB0-4936-91EE-F48C73985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55" y="272247"/>
            <a:ext cx="1042000" cy="1042000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A4A0AA89-8B82-403E-A21B-C6E3C6ACC285}"/>
              </a:ext>
            </a:extLst>
          </p:cNvPr>
          <p:cNvSpPr/>
          <p:nvPr/>
        </p:nvSpPr>
        <p:spPr>
          <a:xfrm>
            <a:off x="1202955" y="586274"/>
            <a:ext cx="406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 administrativa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CD2DC311-4D33-41F9-AF80-FCF5372D0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70" y="495366"/>
            <a:ext cx="603039" cy="6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8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BEC82C3-366D-D34A-99BC-E082EDD567F2}"/>
              </a:ext>
            </a:extLst>
          </p:cNvPr>
          <p:cNvSpPr txBox="1"/>
          <p:nvPr/>
        </p:nvSpPr>
        <p:spPr>
          <a:xfrm>
            <a:off x="8735149" y="192202"/>
            <a:ext cx="378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8FB86A4-B09A-BC43-A89D-84152AA42857}"/>
              </a:ext>
            </a:extLst>
          </p:cNvPr>
          <p:cNvGrpSpPr/>
          <p:nvPr/>
        </p:nvGrpSpPr>
        <p:grpSpPr>
          <a:xfrm>
            <a:off x="8450493" y="495366"/>
            <a:ext cx="3741507" cy="142220"/>
            <a:chOff x="8450493" y="508458"/>
            <a:chExt cx="3741507" cy="142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D1A4376-61A4-B64F-9578-FC04CC7DEE3D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BE412FF7-4D05-8E4E-B387-3420E56FDA2F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78BF3D8E-47C1-1E45-8E47-D8F5464A9364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E7CED6-B371-304E-9DEC-E3E14C5D3A6A}"/>
              </a:ext>
            </a:extLst>
          </p:cNvPr>
          <p:cNvSpPr txBox="1"/>
          <p:nvPr/>
        </p:nvSpPr>
        <p:spPr>
          <a:xfrm>
            <a:off x="11177829" y="100023"/>
            <a:ext cx="10141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31418A"/>
                </a:solidFill>
              </a:rPr>
              <a:t>Epik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275B4A76-B4EE-41B1-A7ED-EC1D11902593}"/>
              </a:ext>
            </a:extLst>
          </p:cNvPr>
          <p:cNvSpPr/>
          <p:nvPr/>
        </p:nvSpPr>
        <p:spPr>
          <a:xfrm>
            <a:off x="651430" y="333126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9A0F9DCA-FFB0-4936-91EE-F48C73985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2" y="77866"/>
            <a:ext cx="1042000" cy="1042000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A4A0AA89-8B82-403E-A21B-C6E3C6ACC285}"/>
              </a:ext>
            </a:extLst>
          </p:cNvPr>
          <p:cNvSpPr/>
          <p:nvPr/>
        </p:nvSpPr>
        <p:spPr>
          <a:xfrm>
            <a:off x="1240122" y="391893"/>
            <a:ext cx="476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matrícula administrativa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CD2DC311-4D33-41F9-AF80-FCF5372D0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37" y="300985"/>
            <a:ext cx="603039" cy="661023"/>
          </a:xfrm>
          <a:prstGeom prst="rect">
            <a:avLst/>
          </a:prstGeom>
        </p:spPr>
      </p:pic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18CAD636-7800-47B5-9670-6EC5DDDA0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341083"/>
              </p:ext>
            </p:extLst>
          </p:nvPr>
        </p:nvGraphicFramePr>
        <p:xfrm>
          <a:off x="1111214" y="1155482"/>
          <a:ext cx="10254778" cy="513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5333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62811522-7111-4079-B416-B2FC2AD1B465}"/>
              </a:ext>
            </a:extLst>
          </p:cNvPr>
          <p:cNvGrpSpPr/>
          <p:nvPr/>
        </p:nvGrpSpPr>
        <p:grpSpPr>
          <a:xfrm>
            <a:off x="9140227" y="2299931"/>
            <a:ext cx="2800350" cy="3472449"/>
            <a:chOff x="9219582" y="2773361"/>
            <a:chExt cx="2800350" cy="347244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3555185-7E21-604C-9FDF-3B8E3BBB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9582" y="2840176"/>
              <a:ext cx="2800350" cy="3405634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0CEC8DA-5963-0542-9FC4-55C89D5DA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6952" y="3210456"/>
              <a:ext cx="736600" cy="584200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669C04B9-3D34-4B1F-99C8-BAB2DE59939F}"/>
                </a:ext>
              </a:extLst>
            </p:cNvPr>
            <p:cNvSpPr/>
            <p:nvPr/>
          </p:nvSpPr>
          <p:spPr>
            <a:xfrm>
              <a:off x="10027399" y="2773361"/>
              <a:ext cx="821114" cy="312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7C915AC-BF2F-6749-B9CC-E0D712AE6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98" y="2366746"/>
            <a:ext cx="2800350" cy="340563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4C8A1DD-0B00-3345-979C-7FC425144952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A8D7887A-2AF5-E34B-B405-B97A7DD56656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22A9AD01-6178-CD46-93A0-198B730E87A7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21CEE47-4845-3541-8FCF-C83620815113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44345C-83FA-9045-966C-BF65890D2CAA}"/>
              </a:ext>
            </a:extLst>
          </p:cNvPr>
          <p:cNvSpPr txBox="1"/>
          <p:nvPr/>
        </p:nvSpPr>
        <p:spPr>
          <a:xfrm>
            <a:off x="8804207" y="278602"/>
            <a:ext cx="2240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4C37645-4C71-3544-9EC4-0D3B1EF8D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877" y="2679876"/>
            <a:ext cx="577850" cy="6985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4B1E097-C436-3643-8375-3D5AEA0A0F2C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075DCB-D678-45EC-BF1D-0A197E64D27B}"/>
              </a:ext>
            </a:extLst>
          </p:cNvPr>
          <p:cNvSpPr txBox="1"/>
          <p:nvPr/>
        </p:nvSpPr>
        <p:spPr>
          <a:xfrm>
            <a:off x="1202955" y="3944302"/>
            <a:ext cx="206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Solicitudes de matrícula administrativa</a:t>
            </a:r>
            <a:endParaRPr lang="es-CO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B8C8BFB-366A-469E-A8B7-E96ED69474E2}"/>
              </a:ext>
            </a:extLst>
          </p:cNvPr>
          <p:cNvSpPr txBox="1"/>
          <p:nvPr/>
        </p:nvSpPr>
        <p:spPr>
          <a:xfrm>
            <a:off x="9375393" y="3557555"/>
            <a:ext cx="2119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inscripción de clase (s) y aceptar matrícula</a:t>
            </a:r>
            <a:endParaRPr lang="es-CO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1D23C-6A72-49EB-9C4A-61356DA95297}"/>
              </a:ext>
            </a:extLst>
          </p:cNvPr>
          <p:cNvSpPr txBox="1"/>
          <p:nvPr/>
        </p:nvSpPr>
        <p:spPr>
          <a:xfrm>
            <a:off x="253223" y="1863482"/>
            <a:ext cx="326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</a:t>
            </a:r>
            <a:endParaRPr lang="es-CO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B056C54-E663-4E07-BB96-BA1AF78BC057}"/>
              </a:ext>
            </a:extLst>
          </p:cNvPr>
          <p:cNvSpPr txBox="1"/>
          <p:nvPr/>
        </p:nvSpPr>
        <p:spPr>
          <a:xfrm>
            <a:off x="4383605" y="3087267"/>
            <a:ext cx="4604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Validar tipo de estudiante para realizar la matrícula administrativa</a:t>
            </a:r>
            <a:endParaRPr lang="es-MX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A3D640F7-D116-4DBE-A6FB-8032B3D2E5C6}"/>
              </a:ext>
            </a:extLst>
          </p:cNvPr>
          <p:cNvSpPr/>
          <p:nvPr/>
        </p:nvSpPr>
        <p:spPr>
          <a:xfrm>
            <a:off x="614263" y="527507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D359AA14-3CAD-4634-BD89-EF3916ECA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55" y="272247"/>
            <a:ext cx="1042000" cy="1042000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10538753-AF2B-43F2-B22E-DF0B20441BC2}"/>
              </a:ext>
            </a:extLst>
          </p:cNvPr>
          <p:cNvSpPr/>
          <p:nvPr/>
        </p:nvSpPr>
        <p:spPr>
          <a:xfrm>
            <a:off x="1202955" y="586274"/>
            <a:ext cx="406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 administrativa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5F155B45-9F16-440C-B989-324956053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07" y="465717"/>
            <a:ext cx="689464" cy="677577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D44FA7FE-9075-4377-805A-C8723B7FA036}"/>
              </a:ext>
            </a:extLst>
          </p:cNvPr>
          <p:cNvSpPr txBox="1"/>
          <p:nvPr/>
        </p:nvSpPr>
        <p:spPr>
          <a:xfrm>
            <a:off x="4310289" y="4832054"/>
            <a:ext cx="3418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aplica, </a:t>
            </a:r>
            <a:r>
              <a:rPr lang="es-MX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becas y descuentos</a:t>
            </a: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1A6677D6-C15B-4102-B877-ADB6F8DA4E0D}"/>
              </a:ext>
            </a:extLst>
          </p:cNvPr>
          <p:cNvSpPr/>
          <p:nvPr/>
        </p:nvSpPr>
        <p:spPr>
          <a:xfrm>
            <a:off x="4066961" y="3270467"/>
            <a:ext cx="259569" cy="266407"/>
          </a:xfrm>
          <a:prstGeom prst="flowChartConnector">
            <a:avLst/>
          </a:prstGeom>
          <a:solidFill>
            <a:srgbClr val="F77867"/>
          </a:solidFill>
          <a:ln>
            <a:solidFill>
              <a:srgbClr val="F77867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  <a:endParaRPr lang="es-CO" dirty="0"/>
          </a:p>
        </p:txBody>
      </p:sp>
      <p:sp>
        <p:nvSpPr>
          <p:cNvPr id="52" name="Diagrama de flujo: conector 51">
            <a:extLst>
              <a:ext uri="{FF2B5EF4-FFF2-40B4-BE49-F238E27FC236}">
                <a16:creationId xmlns:a16="http://schemas.microsoft.com/office/drawing/2014/main" id="{00D0ED98-0136-4F25-8C8A-AC2C681A4043}"/>
              </a:ext>
            </a:extLst>
          </p:cNvPr>
          <p:cNvSpPr/>
          <p:nvPr/>
        </p:nvSpPr>
        <p:spPr>
          <a:xfrm>
            <a:off x="4071629" y="4160230"/>
            <a:ext cx="259569" cy="266407"/>
          </a:xfrm>
          <a:prstGeom prst="flowChartConnector">
            <a:avLst/>
          </a:prstGeom>
          <a:solidFill>
            <a:srgbClr val="F77867"/>
          </a:solidFill>
          <a:ln>
            <a:solidFill>
              <a:srgbClr val="F77867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s-CO" dirty="0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5121E865-33AB-4D27-BFF0-E6034EC2829D}"/>
              </a:ext>
            </a:extLst>
          </p:cNvPr>
          <p:cNvSpPr/>
          <p:nvPr/>
        </p:nvSpPr>
        <p:spPr>
          <a:xfrm>
            <a:off x="3794854" y="3016245"/>
            <a:ext cx="364863" cy="2452394"/>
          </a:xfrm>
          <a:prstGeom prst="leftBrace">
            <a:avLst/>
          </a:prstGeom>
          <a:ln w="28575">
            <a:solidFill>
              <a:srgbClr val="28B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D8F8F2C8-1120-4E79-AACD-0802071DB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20" y="5468640"/>
            <a:ext cx="793121" cy="479789"/>
          </a:xfrm>
          <a:prstGeom prst="rect">
            <a:avLst/>
          </a:prstGeom>
        </p:spPr>
      </p:pic>
      <p:grpSp>
        <p:nvGrpSpPr>
          <p:cNvPr id="70" name="Grupo 69">
            <a:extLst>
              <a:ext uri="{FF2B5EF4-FFF2-40B4-BE49-F238E27FC236}">
                <a16:creationId xmlns:a16="http://schemas.microsoft.com/office/drawing/2014/main" id="{861AA50F-F069-4712-BD33-A72B031DCAE2}"/>
              </a:ext>
            </a:extLst>
          </p:cNvPr>
          <p:cNvGrpSpPr/>
          <p:nvPr/>
        </p:nvGrpSpPr>
        <p:grpSpPr>
          <a:xfrm>
            <a:off x="7002823" y="2094314"/>
            <a:ext cx="3061860" cy="423882"/>
            <a:chOff x="7814766" y="1854422"/>
            <a:chExt cx="2285631" cy="423882"/>
          </a:xfrm>
        </p:grpSpPr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3BF09885-43A5-40BC-88CF-BBFD97784A85}"/>
                </a:ext>
              </a:extLst>
            </p:cNvPr>
            <p:cNvGrpSpPr/>
            <p:nvPr/>
          </p:nvGrpSpPr>
          <p:grpSpPr>
            <a:xfrm>
              <a:off x="7845187" y="1858927"/>
              <a:ext cx="2219045" cy="109182"/>
              <a:chOff x="422489" y="1326808"/>
              <a:chExt cx="2219045" cy="109182"/>
            </a:xfrm>
          </p:grpSpPr>
          <p:cxnSp>
            <p:nvCxnSpPr>
              <p:cNvPr id="64" name="Conector recto 63">
                <a:extLst>
                  <a:ext uri="{FF2B5EF4-FFF2-40B4-BE49-F238E27FC236}">
                    <a16:creationId xmlns:a16="http://schemas.microsoft.com/office/drawing/2014/main" id="{B4765B43-03AC-4606-B147-91E192DE38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2014" y="1326809"/>
                <a:ext cx="0" cy="109181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64">
                <a:extLst>
                  <a:ext uri="{FF2B5EF4-FFF2-40B4-BE49-F238E27FC236}">
                    <a16:creationId xmlns:a16="http://schemas.microsoft.com/office/drawing/2014/main" id="{26FA3BF8-C1CE-4720-8E36-E27AD6EDBD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489" y="1326808"/>
                <a:ext cx="2219045" cy="1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Diagrama de flujo: conector 61">
              <a:extLst>
                <a:ext uri="{FF2B5EF4-FFF2-40B4-BE49-F238E27FC236}">
                  <a16:creationId xmlns:a16="http://schemas.microsoft.com/office/drawing/2014/main" id="{B84238BB-9171-4E9D-BA7A-90BE37CE3DB4}"/>
                </a:ext>
              </a:extLst>
            </p:cNvPr>
            <p:cNvSpPr/>
            <p:nvPr/>
          </p:nvSpPr>
          <p:spPr>
            <a:xfrm>
              <a:off x="7814766" y="1966101"/>
              <a:ext cx="79905" cy="83231"/>
            </a:xfrm>
            <a:prstGeom prst="flowChartConnector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3" name="Diagrama de flujo: conector 62">
              <a:extLst>
                <a:ext uri="{FF2B5EF4-FFF2-40B4-BE49-F238E27FC236}">
                  <a16:creationId xmlns:a16="http://schemas.microsoft.com/office/drawing/2014/main" id="{ED0867CB-9FBE-4D50-80AB-F1D2A9F91847}"/>
                </a:ext>
              </a:extLst>
            </p:cNvPr>
            <p:cNvSpPr/>
            <p:nvPr/>
          </p:nvSpPr>
          <p:spPr>
            <a:xfrm>
              <a:off x="10020492" y="2195073"/>
              <a:ext cx="79905" cy="83231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24E5F154-DAC6-467A-A8FE-04E03B7B3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7088" y="1854422"/>
              <a:ext cx="0" cy="33430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97A15473-3E7F-4422-A06D-DE5887E27364}"/>
              </a:ext>
            </a:extLst>
          </p:cNvPr>
          <p:cNvSpPr txBox="1"/>
          <p:nvPr/>
        </p:nvSpPr>
        <p:spPr>
          <a:xfrm>
            <a:off x="4438328" y="4090226"/>
            <a:ext cx="3418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aplica, validar y gestionar indicador</a:t>
            </a:r>
            <a:endParaRPr lang="es-CO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Diagrama de flujo: conector 65">
            <a:extLst>
              <a:ext uri="{FF2B5EF4-FFF2-40B4-BE49-F238E27FC236}">
                <a16:creationId xmlns:a16="http://schemas.microsoft.com/office/drawing/2014/main" id="{458B1DC3-3736-4FBB-BAAF-EAAD7D90BCAC}"/>
              </a:ext>
            </a:extLst>
          </p:cNvPr>
          <p:cNvSpPr/>
          <p:nvPr/>
        </p:nvSpPr>
        <p:spPr>
          <a:xfrm>
            <a:off x="4113165" y="4898905"/>
            <a:ext cx="259569" cy="266407"/>
          </a:xfrm>
          <a:prstGeom prst="flowChartConnector">
            <a:avLst/>
          </a:prstGeom>
          <a:solidFill>
            <a:srgbClr val="F77867"/>
          </a:solidFill>
          <a:ln>
            <a:solidFill>
              <a:srgbClr val="F77867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09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5931354-7187-4941-9E1A-A101A5BA91BF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CE04E925-3BD2-4249-B956-42E6953B0959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679A5D29-FDBC-1148-88BC-48F301ADBD3E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91CDA39-F25A-ED4B-B718-7FE67F1E158C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A19D08-AAC0-B84E-B37D-983974BEDDEE}"/>
              </a:ext>
            </a:extLst>
          </p:cNvPr>
          <p:cNvSpPr txBox="1"/>
          <p:nvPr/>
        </p:nvSpPr>
        <p:spPr>
          <a:xfrm>
            <a:off x="8804208" y="278601"/>
            <a:ext cx="237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FB370E-3CC4-AC4D-B0DA-82BBD5E34382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7C1B66-4784-43FE-98BD-23737BB60835}"/>
              </a:ext>
            </a:extLst>
          </p:cNvPr>
          <p:cNvSpPr txBox="1"/>
          <p:nvPr/>
        </p:nvSpPr>
        <p:spPr>
          <a:xfrm>
            <a:off x="1189672" y="1969912"/>
            <a:ext cx="380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Podemos identificar el ID.</a:t>
            </a:r>
          </a:p>
        </p:txBody>
      </p: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69A61829-34A7-4F94-A2D3-BB782978003D}"/>
              </a:ext>
            </a:extLst>
          </p:cNvPr>
          <p:cNvCxnSpPr>
            <a:cxnSpLocks/>
            <a:stCxn id="18" idx="2"/>
            <a:endCxn id="9" idx="1"/>
          </p:cNvCxnSpPr>
          <p:nvPr/>
        </p:nvCxnSpPr>
        <p:spPr>
          <a:xfrm rot="5400000">
            <a:off x="1668230" y="602948"/>
            <a:ext cx="1073072" cy="2030188"/>
          </a:xfrm>
          <a:prstGeom prst="bentConnector4">
            <a:avLst>
              <a:gd name="adj1" fmla="val 41395"/>
              <a:gd name="adj2" fmla="val 111260"/>
            </a:avLst>
          </a:prstGeom>
          <a:ln w="12700">
            <a:solidFill>
              <a:srgbClr val="24A8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579133E-ECE6-4A30-A690-10D2EB66DB33}"/>
              </a:ext>
            </a:extLst>
          </p:cNvPr>
          <p:cNvSpPr/>
          <p:nvPr/>
        </p:nvSpPr>
        <p:spPr>
          <a:xfrm>
            <a:off x="614263" y="527507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A2C4043-1DEA-40ED-8551-3C136527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5" y="272247"/>
            <a:ext cx="1042000" cy="1042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DC78B3D-EC89-4267-9DC6-74747FAAA7CB}"/>
              </a:ext>
            </a:extLst>
          </p:cNvPr>
          <p:cNvSpPr/>
          <p:nvPr/>
        </p:nvSpPr>
        <p:spPr>
          <a:xfrm>
            <a:off x="1300611" y="580170"/>
            <a:ext cx="406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Ingresar datos biográficos 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25E2F69-07FD-4156-9525-01F1918F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15" y="488862"/>
            <a:ext cx="554075" cy="74269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32F7459-13A9-46E5-AD1F-6E12AE0EB5AB}"/>
              </a:ext>
            </a:extLst>
          </p:cNvPr>
          <p:cNvSpPr/>
          <p:nvPr/>
        </p:nvSpPr>
        <p:spPr>
          <a:xfrm>
            <a:off x="940290" y="5130164"/>
            <a:ext cx="4395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Ruta: </a:t>
            </a:r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Menú Principal &gt; Comunidad del Campus &gt; Información Personal &gt; Personas</a:t>
            </a:r>
            <a:endParaRPr lang="es-CO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8A7260-ECBC-47C8-A184-C65661D4E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680" y="1314247"/>
            <a:ext cx="5656555" cy="473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0F52B38-C405-4CA1-9E77-696E5D56F8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13" y="3130778"/>
            <a:ext cx="1460773" cy="14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2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5931354-7187-4941-9E1A-A101A5BA91BF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CE04E925-3BD2-4249-B956-42E6953B0959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679A5D29-FDBC-1148-88BC-48F301ADBD3E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91CDA39-F25A-ED4B-B718-7FE67F1E158C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A19D08-AAC0-B84E-B37D-983974BEDDEE}"/>
              </a:ext>
            </a:extLst>
          </p:cNvPr>
          <p:cNvSpPr txBox="1"/>
          <p:nvPr/>
        </p:nvSpPr>
        <p:spPr>
          <a:xfrm>
            <a:off x="8804208" y="278601"/>
            <a:ext cx="237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www.eafit.edu.co/epik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FB370E-3CC4-AC4D-B0DA-82BBD5E34382}"/>
              </a:ext>
            </a:extLst>
          </p:cNvPr>
          <p:cNvSpPr txBox="1"/>
          <p:nvPr/>
        </p:nvSpPr>
        <p:spPr>
          <a:xfrm>
            <a:off x="11177829" y="100023"/>
            <a:ext cx="1014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31418A"/>
                </a:solidFill>
              </a:rPr>
              <a:t>Epik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7C1B66-4784-43FE-98BD-23737BB60835}"/>
              </a:ext>
            </a:extLst>
          </p:cNvPr>
          <p:cNvSpPr txBox="1"/>
          <p:nvPr/>
        </p:nvSpPr>
        <p:spPr>
          <a:xfrm>
            <a:off x="1189672" y="1969912"/>
            <a:ext cx="3806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A través de las siguientes funcionalidades podemos activar al estudiante.</a:t>
            </a:r>
          </a:p>
        </p:txBody>
      </p: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69A61829-34A7-4F94-A2D3-BB782978003D}"/>
              </a:ext>
            </a:extLst>
          </p:cNvPr>
          <p:cNvCxnSpPr>
            <a:cxnSpLocks/>
            <a:stCxn id="18" idx="2"/>
            <a:endCxn id="9" idx="1"/>
          </p:cNvCxnSpPr>
          <p:nvPr/>
        </p:nvCxnSpPr>
        <p:spPr>
          <a:xfrm rot="5400000">
            <a:off x="1529731" y="741447"/>
            <a:ext cx="1350071" cy="2030188"/>
          </a:xfrm>
          <a:prstGeom prst="bentConnector4">
            <a:avLst>
              <a:gd name="adj1" fmla="val 32902"/>
              <a:gd name="adj2" fmla="val 111260"/>
            </a:avLst>
          </a:prstGeom>
          <a:ln w="12700">
            <a:solidFill>
              <a:srgbClr val="24A8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579133E-ECE6-4A30-A690-10D2EB66DB33}"/>
              </a:ext>
            </a:extLst>
          </p:cNvPr>
          <p:cNvSpPr/>
          <p:nvPr/>
        </p:nvSpPr>
        <p:spPr>
          <a:xfrm>
            <a:off x="614263" y="527507"/>
            <a:ext cx="5211193" cy="553999"/>
          </a:xfrm>
          <a:prstGeom prst="roundRect">
            <a:avLst/>
          </a:prstGeom>
          <a:solidFill>
            <a:srgbClr val="24A8E6"/>
          </a:solidFill>
          <a:ln>
            <a:solidFill>
              <a:srgbClr val="24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A2C4043-1DEA-40ED-8551-3C136527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5" y="272247"/>
            <a:ext cx="1042000" cy="1042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DC78B3D-EC89-4267-9DC6-74747FAAA7CB}"/>
              </a:ext>
            </a:extLst>
          </p:cNvPr>
          <p:cNvSpPr/>
          <p:nvPr/>
        </p:nvSpPr>
        <p:spPr>
          <a:xfrm>
            <a:off x="1118183" y="573673"/>
            <a:ext cx="4689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Activar al estudiante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25E2F69-07FD-4156-9525-01F1918F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15" y="488862"/>
            <a:ext cx="554075" cy="74269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32F7459-13A9-46E5-AD1F-6E12AE0EB5AB}"/>
              </a:ext>
            </a:extLst>
          </p:cNvPr>
          <p:cNvSpPr/>
          <p:nvPr/>
        </p:nvSpPr>
        <p:spPr>
          <a:xfrm>
            <a:off x="895472" y="4826675"/>
            <a:ext cx="4395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Ruta: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i="1" dirty="0">
                <a:solidFill>
                  <a:schemeClr val="bg2">
                    <a:lumMod val="50000"/>
                  </a:schemeClr>
                </a:solidFill>
              </a:rPr>
              <a:t>Menú Principal &gt; Registros e Inscripciones &gt; Información de Ciclo Lectivo &gt; Activación de Ciclo </a:t>
            </a:r>
            <a:r>
              <a:rPr lang="es-MX" i="1" dirty="0" err="1">
                <a:solidFill>
                  <a:schemeClr val="bg2">
                    <a:lumMod val="50000"/>
                  </a:schemeClr>
                </a:solidFill>
              </a:rPr>
              <a:t>Lectiv</a:t>
            </a:r>
            <a:endParaRPr lang="es-MX" i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i="1" dirty="0">
                <a:solidFill>
                  <a:schemeClr val="bg2">
                    <a:lumMod val="50000"/>
                  </a:schemeClr>
                </a:solidFill>
              </a:rPr>
              <a:t>Menú Principal &gt; Registros e Inscripciones &gt; Información Grados y Programas &gt; Programa/Plan de Alumno</a:t>
            </a:r>
            <a:endParaRPr lang="es-CO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065C4AB-E06B-4D07-B4C2-B913D7F2B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04" y="3347519"/>
            <a:ext cx="1422255" cy="14222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5614F4-7907-481B-A4F4-3C6813EF4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044" y="1522072"/>
            <a:ext cx="6168282" cy="417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530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275776A4F0D449BC6E147533AB77CC" ma:contentTypeVersion="0" ma:contentTypeDescription="Crear nuevo documento." ma:contentTypeScope="" ma:versionID="aec26c7dcf06807521640f9b536520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528bbcba7b7317dfa319d789ef315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760494-C276-4147-BD82-305E31770553}"/>
</file>

<file path=customXml/itemProps2.xml><?xml version="1.0" encoding="utf-8"?>
<ds:datastoreItem xmlns:ds="http://schemas.openxmlformats.org/officeDocument/2006/customXml" ds:itemID="{D1CBA611-EBE3-4C27-8630-7B70E339A207}"/>
</file>

<file path=customXml/itemProps3.xml><?xml version="1.0" encoding="utf-8"?>
<ds:datastoreItem xmlns:ds="http://schemas.openxmlformats.org/officeDocument/2006/customXml" ds:itemID="{31AB7263-31E3-40CD-898D-EB7A7C743956}"/>
</file>

<file path=docProps/app.xml><?xml version="1.0" encoding="utf-8"?>
<Properties xmlns="http://schemas.openxmlformats.org/officeDocument/2006/extended-properties" xmlns:vt="http://schemas.openxmlformats.org/officeDocument/2006/docPropsVTypes">
  <TotalTime>7291</TotalTime>
  <Words>696</Words>
  <Application>Microsoft Office PowerPoint</Application>
  <PresentationFormat>Panorámica</PresentationFormat>
  <Paragraphs>90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capacitación (Archivo PDF)</dc:title>
  <dc:creator>Microsoft Office User</dc:creator>
  <cp:lastModifiedBy>Kelly Andrea Duque Moreno</cp:lastModifiedBy>
  <cp:revision>240</cp:revision>
  <dcterms:created xsi:type="dcterms:W3CDTF">2021-02-08T00:02:12Z</dcterms:created>
  <dcterms:modified xsi:type="dcterms:W3CDTF">2021-10-19T23:09:35Z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0x0101009B275776A4F0D449BC6E147533AB77CC</vt:lpwstr>
  </property>
</Properties>
</file>