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18"/>
  </p:notesMasterIdLst>
  <p:sldIdLst>
    <p:sldId id="1006" r:id="rId7"/>
    <p:sldId id="261" r:id="rId8"/>
    <p:sldId id="1014" r:id="rId9"/>
    <p:sldId id="1019" r:id="rId10"/>
    <p:sldId id="1013" r:id="rId11"/>
    <p:sldId id="1072" r:id="rId12"/>
    <p:sldId id="1137" r:id="rId13"/>
    <p:sldId id="1011" r:id="rId14"/>
    <p:sldId id="992" r:id="rId15"/>
    <p:sldId id="1123" r:id="rId16"/>
    <p:sldId id="1135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1CC32-5EC2-0E31-33AA-58AD5A3EDF6D}" v="10" dt="2021-10-12T12:57:37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35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ca Andrea Puerta Carmona" userId="S::vpuertac@eafit.edu.co::b9c69520-3bb5-42f8-bf46-6bea8ee5668e" providerId="AD" clId="Web-{4EF1CC32-5EC2-0E31-33AA-58AD5A3EDF6D}"/>
    <pc:docChg chg="modSld">
      <pc:chgData name="Veronica Andrea Puerta Carmona" userId="S::vpuertac@eafit.edu.co::b9c69520-3bb5-42f8-bf46-6bea8ee5668e" providerId="AD" clId="Web-{4EF1CC32-5EC2-0E31-33AA-58AD5A3EDF6D}" dt="2021-10-12T12:57:36.854" v="3" actId="20577"/>
      <pc:docMkLst>
        <pc:docMk/>
      </pc:docMkLst>
      <pc:sldChg chg="modSp">
        <pc:chgData name="Veronica Andrea Puerta Carmona" userId="S::vpuertac@eafit.edu.co::b9c69520-3bb5-42f8-bf46-6bea8ee5668e" providerId="AD" clId="Web-{4EF1CC32-5EC2-0E31-33AA-58AD5A3EDF6D}" dt="2021-10-12T12:57:36.854" v="3" actId="20577"/>
        <pc:sldMkLst>
          <pc:docMk/>
          <pc:sldMk cId="1997670204" sldId="1137"/>
        </pc:sldMkLst>
        <pc:spChg chg="mod">
          <ac:chgData name="Veronica Andrea Puerta Carmona" userId="S::vpuertac@eafit.edu.co::b9c69520-3bb5-42f8-bf46-6bea8ee5668e" providerId="AD" clId="Web-{4EF1CC32-5EC2-0E31-33AA-58AD5A3EDF6D}" dt="2021-10-12T12:57:36.854" v="3" actId="20577"/>
          <ac:spMkLst>
            <pc:docMk/>
            <pc:sldMk cId="1997670204" sldId="1137"/>
            <ac:spMk id="2" creationId="{72C89140-3F2B-4A8E-9E31-C92B4CD8F9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BD913-BF6B-46BC-8F91-525DE42AD5F4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EA2E5-DEC2-40CA-A0C3-420464F338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96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EAF_FO_PARAMETRIZACIONES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EAF_FO_PARAMETRIZACIONES_1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EAF_FO_PARAMETRIZACIONES_2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EAF_FO_PARAMETRIZACIONES_3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EAF_FO_PARAMETRIZACIONES_4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EAF_FO_PARAMETRIZACIONES_5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EAF_FO_PARAMETRIZACIONES_6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EAF_FO_PARAMETRIZACIONES_7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EAF_FO_PARAMETRIZACIONES_8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EAF_FO_PARAMETRIZACIONES_9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EAF_FO_PARAMETRIZACIONES_10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A2E5-DEC2-40CA-A0C3-420464F33805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69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AE2B0-8EE6-453B-8335-22D029F94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77B700-10A3-4EA1-89A1-54196693D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1D144-A99D-4FA8-B35C-B1B85F7F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E44-CD87-4BF5-9076-B247E08B8FF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7F938-BCC0-4FA7-A5AE-5B6EA6C9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C2DF01-34A7-4E82-80D1-D480C8F7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9-09D3-408B-BBD7-34BE75D50A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985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2CA30-E14C-4E70-8139-96FB7890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032DD9-84C9-41FE-AD06-8E9941ECA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15DA46-B3B9-4B13-8F78-66372B62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E44-CD87-4BF5-9076-B247E08B8FF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258DEA-3E03-432C-B2A9-1DCF0B60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A0F2A6-4247-47AF-A776-F7D3D011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9-09D3-408B-BBD7-34BE75D50A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737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154C8-370B-4985-9DCA-FB2D28B41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DC4845-F44E-4087-ACDD-0C807B207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8DE91-2AF1-467C-A30D-ECA63957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E44-CD87-4BF5-9076-B247E08B8FF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6320E9-1408-4DB5-9E75-984B211C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079D16-9C15-43B3-AFBF-0E50FADE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9-09D3-408B-BBD7-34BE75D50A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35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8A2CDE-A67B-45C2-9593-009172A22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5716" cy="687705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A44E1226-6536-43CE-B991-AFF3DE7D9C87}"/>
              </a:ext>
            </a:extLst>
          </p:cNvPr>
          <p:cNvGrpSpPr/>
          <p:nvPr userDrawn="1"/>
        </p:nvGrpSpPr>
        <p:grpSpPr>
          <a:xfrm>
            <a:off x="3036630" y="267904"/>
            <a:ext cx="6734114" cy="6076535"/>
            <a:chOff x="991180" y="382204"/>
            <a:chExt cx="6734114" cy="6076535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5536E598-7B9A-4E40-A5F6-C0C20825D7E8}"/>
                </a:ext>
              </a:extLst>
            </p:cNvPr>
            <p:cNvSpPr/>
            <p:nvPr/>
          </p:nvSpPr>
          <p:spPr>
            <a:xfrm>
              <a:off x="991180" y="382204"/>
              <a:ext cx="5990021" cy="5990021"/>
            </a:xfrm>
            <a:prstGeom prst="ellipse">
              <a:avLst/>
            </a:prstGeom>
            <a:solidFill>
              <a:srgbClr val="007A8A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73DE30F-595D-4A22-A97F-BEA22F520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876" t="30813" r="4127" b="4630"/>
            <a:stretch/>
          </p:blipFill>
          <p:spPr>
            <a:xfrm>
              <a:off x="3704705" y="2563014"/>
              <a:ext cx="4020589" cy="3895725"/>
            </a:xfrm>
            <a:prstGeom prst="rect">
              <a:avLst/>
            </a:prstGeom>
          </p:spPr>
        </p:pic>
      </p:grpSp>
      <p:sp>
        <p:nvSpPr>
          <p:cNvPr id="9" name="Elipse 8">
            <a:extLst>
              <a:ext uri="{FF2B5EF4-FFF2-40B4-BE49-F238E27FC236}">
                <a16:creationId xmlns:a16="http://schemas.microsoft.com/office/drawing/2014/main" id="{BE67CFDA-8333-4F96-BD79-2160C8197EB1}"/>
              </a:ext>
            </a:extLst>
          </p:cNvPr>
          <p:cNvSpPr/>
          <p:nvPr userDrawn="1"/>
        </p:nvSpPr>
        <p:spPr>
          <a:xfrm>
            <a:off x="6838950" y="4106064"/>
            <a:ext cx="2047875" cy="2047875"/>
          </a:xfrm>
          <a:prstGeom prst="ellipse">
            <a:avLst/>
          </a:prstGeom>
          <a:solidFill>
            <a:srgbClr val="CACF19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70B1328-1E51-4C9C-A150-752FA140DA35}"/>
              </a:ext>
            </a:extLst>
          </p:cNvPr>
          <p:cNvSpPr/>
          <p:nvPr userDrawn="1"/>
        </p:nvSpPr>
        <p:spPr>
          <a:xfrm>
            <a:off x="3226013" y="2662592"/>
            <a:ext cx="5167873" cy="144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0"/>
              </a:lnSpc>
              <a:defRPr/>
            </a:pPr>
            <a:r>
              <a:rPr lang="es-CO" sz="115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Epik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29DA539-B314-4F9A-8C24-B0ACA231C92C}"/>
              </a:ext>
            </a:extLst>
          </p:cNvPr>
          <p:cNvCxnSpPr/>
          <p:nvPr userDrawn="1"/>
        </p:nvCxnSpPr>
        <p:spPr>
          <a:xfrm>
            <a:off x="6323976" y="2919850"/>
            <a:ext cx="266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C4186F-CD22-4A50-90CC-5EC9696AA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2223" y="1313006"/>
            <a:ext cx="2565428" cy="154657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lang="es-ES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228600" indent="0">
              <a:buNone/>
              <a:defRPr lang="es-ES" sz="2000" dirty="0" smtClean="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lang="es-ES" sz="1400" dirty="0" smtClean="0">
                <a:solidFill>
                  <a:schemeClr val="bg1"/>
                </a:solidFill>
                <a:latin typeface="+mj-lt"/>
              </a:defRPr>
            </a:lvl3pPr>
            <a:lvl4pPr marL="1143000" indent="0">
              <a:buNone/>
              <a:defRPr lang="es-ES" dirty="0" smtClean="0"/>
            </a:lvl4pPr>
            <a:lvl5pPr marL="1600200" indent="0">
              <a:buNone/>
              <a:defRPr lang="es-CO" dirty="0"/>
            </a:lvl5pPr>
          </a:lstStyle>
          <a:p>
            <a:pPr marL="228600" lvl="0" indent="-457200">
              <a:spcBef>
                <a:spcPct val="0"/>
              </a:spcBef>
            </a:pPr>
            <a:r>
              <a:rPr lang="es-ES"/>
              <a:t>Haga clic para modificar los estilos de texto del patrón</a:t>
            </a:r>
          </a:p>
          <a:p>
            <a:pPr marL="457200" lvl="1"/>
            <a:r>
              <a:rPr lang="es-ES"/>
              <a:t>Segundo nivel</a:t>
            </a:r>
          </a:p>
          <a:p>
            <a:pPr marL="914400" lvl="2"/>
            <a:r>
              <a:rPr lang="es-ES"/>
              <a:t>Tercer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34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4106-DC98-B84F-8A09-FD4EA3E8B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8B4CB3-8855-9348-9131-9B092767B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74BBE9-4836-B640-837D-95EEDAC6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39316E-7823-0C4D-8CF3-131EF094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56D5F6-BC3B-CB48-9C2E-ACEE5D2F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023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6BA1E-C197-4942-8FAD-2ECFA7A1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87FF15-1ACF-F64E-BCC9-8070A7A93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CBB5BD-301A-344C-94BF-8E7C6A38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28153A-42FA-F646-AC06-80A44DD7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509F93-DE38-B542-9B3E-C4FED510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06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5C25E-C038-C846-9935-CA1CEC82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9761AB-B22E-C544-94BA-2AB1D5251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A0D45-A42F-9A4B-94D8-849A93B9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8D2BF-C603-5F44-8AAE-18B40A72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1441EE-2104-D943-BB6F-01267D7E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731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2F117-A7C2-C342-B41F-4D070B0B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372256-1924-DC41-A150-3C93F1EB3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64BEFB-86D2-1744-B1CB-25D495514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083397-C381-E249-8558-24334F35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34A651-16C3-2B42-8FDF-04BD8DF3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CC6694-2D7E-4544-9CAF-AC45CB3F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4590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5C77E-82BB-5F48-B61A-AC8E5980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8961DF-9A73-164D-8205-B535EDBC8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35F424-DB64-6449-8F7F-94F3803C5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527D02-75AC-5D47-A015-B62DBD89F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C43989-A6A9-C544-97E1-7F1B13445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B4BD5E-DC55-8C46-90D8-64E64CE8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884BE4-5B3A-3F4A-8549-854C0EB5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8526F9-B15A-2148-8A4C-9B3CCCE4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0316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45228-2C75-3441-94E9-872C863C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B7D6C0-06E3-9C4F-A2C0-220E4C2BF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D49AEC-9D8B-CB40-941E-4D2A7A79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000A0-8290-E342-BC59-99B4227A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48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F13726-F676-DA49-A096-18B36EB7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3B28CA-8E1A-9944-94C1-C9E0B83A2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28FD56-49C5-8146-A0F9-38AF9D17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746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D01AF-233D-40E7-A8F0-1D6883B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63FA39-0F1E-44CC-B1F1-E420D4C6A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E65D0D-974D-4903-96B5-D058271E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E44-CD87-4BF5-9076-B247E08B8FF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45D6CE-3D4D-46A5-AD79-C1A1F87D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188633-0218-4237-9B94-17431BB3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9-09D3-408B-BBD7-34BE75D50A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4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EEB37-DBF1-D44B-BC9B-BAFEAEFA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7B5780-9988-A740-ADA4-256145F6B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4B9390-BB97-3A49-B79B-BCE2700D8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4D29AF-BC19-634D-B4AA-845CC6B0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345C17-89DB-AA43-B724-38510D58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050388-E69E-2743-881C-A3E68714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0889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6E3E0-DCA4-284B-BC5F-C54B70A9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B7AB25-602B-B841-9332-66F4A5098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542B5D-376B-FA46-98B2-CB5D37AD4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120F4F-E601-FE47-BE36-EB57A868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048920-0D88-1543-A1CC-8ED2D051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FB8A37-6BBD-314B-9F43-A1D6C3FB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9157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F6143-70A6-5D4E-BFBD-FB6EC69F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20C057-A466-284C-ACD3-53A0B0D05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F79697-2C98-5446-8847-FF59A76B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508ED4-B62F-0A42-8EED-DBBB72FD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32DB78-2F09-9D43-B457-C331520C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254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9D555A-19D6-8640-8A5E-9FD0B0B72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E9E804-8C5D-2E4B-82F4-F564F0D83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4849D-4190-0641-9123-70214DDA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5CCC-FD86-B347-9E36-BCE90AEFCAF1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D31D96-F14D-7A41-BF76-8644A9C8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4A8BD3-865A-F340-991B-938D9622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6440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8A2CDE-A67B-45C2-9593-009172A22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5716" cy="687705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A44E1226-6536-43CE-B991-AFF3DE7D9C87}"/>
              </a:ext>
            </a:extLst>
          </p:cNvPr>
          <p:cNvGrpSpPr/>
          <p:nvPr userDrawn="1"/>
        </p:nvGrpSpPr>
        <p:grpSpPr>
          <a:xfrm>
            <a:off x="3036630" y="267904"/>
            <a:ext cx="6734114" cy="6076535"/>
            <a:chOff x="991180" y="382204"/>
            <a:chExt cx="6734114" cy="6076535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5536E598-7B9A-4E40-A5F6-C0C20825D7E8}"/>
                </a:ext>
              </a:extLst>
            </p:cNvPr>
            <p:cNvSpPr/>
            <p:nvPr/>
          </p:nvSpPr>
          <p:spPr>
            <a:xfrm>
              <a:off x="991180" y="382204"/>
              <a:ext cx="5990021" cy="5990021"/>
            </a:xfrm>
            <a:prstGeom prst="ellipse">
              <a:avLst/>
            </a:prstGeom>
            <a:solidFill>
              <a:srgbClr val="007A8A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73DE30F-595D-4A22-A97F-BEA22F520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876" t="30813" r="4127" b="4630"/>
            <a:stretch/>
          </p:blipFill>
          <p:spPr>
            <a:xfrm>
              <a:off x="3704705" y="2563014"/>
              <a:ext cx="4020589" cy="3895725"/>
            </a:xfrm>
            <a:prstGeom prst="rect">
              <a:avLst/>
            </a:prstGeom>
          </p:spPr>
        </p:pic>
      </p:grpSp>
      <p:sp>
        <p:nvSpPr>
          <p:cNvPr id="9" name="Elipse 8">
            <a:extLst>
              <a:ext uri="{FF2B5EF4-FFF2-40B4-BE49-F238E27FC236}">
                <a16:creationId xmlns:a16="http://schemas.microsoft.com/office/drawing/2014/main" id="{BE67CFDA-8333-4F96-BD79-2160C8197EB1}"/>
              </a:ext>
            </a:extLst>
          </p:cNvPr>
          <p:cNvSpPr/>
          <p:nvPr userDrawn="1"/>
        </p:nvSpPr>
        <p:spPr>
          <a:xfrm>
            <a:off x="6838950" y="4106064"/>
            <a:ext cx="2047875" cy="2047875"/>
          </a:xfrm>
          <a:prstGeom prst="ellipse">
            <a:avLst/>
          </a:prstGeom>
          <a:solidFill>
            <a:srgbClr val="CACF19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70B1328-1E51-4C9C-A150-752FA140DA35}"/>
              </a:ext>
            </a:extLst>
          </p:cNvPr>
          <p:cNvSpPr/>
          <p:nvPr userDrawn="1"/>
        </p:nvSpPr>
        <p:spPr>
          <a:xfrm>
            <a:off x="3226013" y="2662592"/>
            <a:ext cx="5167873" cy="144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0"/>
              </a:lnSpc>
              <a:defRPr/>
            </a:pPr>
            <a:r>
              <a:rPr lang="es-CO" sz="115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Epik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29DA539-B314-4F9A-8C24-B0ACA231C92C}"/>
              </a:ext>
            </a:extLst>
          </p:cNvPr>
          <p:cNvCxnSpPr/>
          <p:nvPr userDrawn="1"/>
        </p:nvCxnSpPr>
        <p:spPr>
          <a:xfrm>
            <a:off x="6323976" y="2919850"/>
            <a:ext cx="266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C4186F-CD22-4A50-90CC-5EC9696AA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2223" y="1313006"/>
            <a:ext cx="2565428" cy="154657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lang="es-ES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228600" indent="0">
              <a:buNone/>
              <a:defRPr lang="es-ES" sz="2000" dirty="0" smtClean="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lang="es-ES" sz="1400" dirty="0" smtClean="0">
                <a:solidFill>
                  <a:schemeClr val="bg1"/>
                </a:solidFill>
                <a:latin typeface="+mj-lt"/>
              </a:defRPr>
            </a:lvl3pPr>
            <a:lvl4pPr marL="1143000" indent="0">
              <a:buNone/>
              <a:defRPr lang="es-ES" dirty="0" smtClean="0"/>
            </a:lvl4pPr>
            <a:lvl5pPr marL="1600200" indent="0">
              <a:buNone/>
              <a:defRPr lang="es-CO" dirty="0"/>
            </a:lvl5pPr>
          </a:lstStyle>
          <a:p>
            <a:pPr marL="228600" lvl="0" indent="-457200">
              <a:spcBef>
                <a:spcPct val="0"/>
              </a:spcBef>
            </a:pPr>
            <a:r>
              <a:rPr lang="es-ES"/>
              <a:t>Haga clic para modificar los estilos de texto del patrón</a:t>
            </a:r>
          </a:p>
          <a:p>
            <a:pPr marL="457200" lvl="1"/>
            <a:r>
              <a:rPr lang="es-ES"/>
              <a:t>Segundo nivel</a:t>
            </a:r>
          </a:p>
          <a:p>
            <a:pPr marL="914400" lvl="2"/>
            <a:r>
              <a:rPr lang="es-ES"/>
              <a:t>Tercer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6234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EB503B-B3A0-472D-A6A7-A299A12802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51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8A2CDE-A67B-45C2-9593-009172A22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5716" cy="687705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A44E1226-6536-43CE-B991-AFF3DE7D9C87}"/>
              </a:ext>
            </a:extLst>
          </p:cNvPr>
          <p:cNvGrpSpPr/>
          <p:nvPr userDrawn="1"/>
        </p:nvGrpSpPr>
        <p:grpSpPr>
          <a:xfrm>
            <a:off x="3036630" y="267904"/>
            <a:ext cx="6734114" cy="6076535"/>
            <a:chOff x="991180" y="382204"/>
            <a:chExt cx="6734114" cy="6076535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5536E598-7B9A-4E40-A5F6-C0C20825D7E8}"/>
                </a:ext>
              </a:extLst>
            </p:cNvPr>
            <p:cNvSpPr/>
            <p:nvPr/>
          </p:nvSpPr>
          <p:spPr>
            <a:xfrm>
              <a:off x="991180" y="382204"/>
              <a:ext cx="5990021" cy="5990021"/>
            </a:xfrm>
            <a:prstGeom prst="ellipse">
              <a:avLst/>
            </a:prstGeom>
            <a:solidFill>
              <a:srgbClr val="007A8A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73DE30F-595D-4A22-A97F-BEA22F520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876" t="30813" r="4127" b="4630"/>
            <a:stretch/>
          </p:blipFill>
          <p:spPr>
            <a:xfrm>
              <a:off x="3704705" y="2563014"/>
              <a:ext cx="4020589" cy="3895725"/>
            </a:xfrm>
            <a:prstGeom prst="rect">
              <a:avLst/>
            </a:prstGeom>
          </p:spPr>
        </p:pic>
      </p:grpSp>
      <p:sp>
        <p:nvSpPr>
          <p:cNvPr id="9" name="Elipse 8">
            <a:extLst>
              <a:ext uri="{FF2B5EF4-FFF2-40B4-BE49-F238E27FC236}">
                <a16:creationId xmlns:a16="http://schemas.microsoft.com/office/drawing/2014/main" id="{BE67CFDA-8333-4F96-BD79-2160C8197EB1}"/>
              </a:ext>
            </a:extLst>
          </p:cNvPr>
          <p:cNvSpPr/>
          <p:nvPr userDrawn="1"/>
        </p:nvSpPr>
        <p:spPr>
          <a:xfrm>
            <a:off x="6838950" y="4106064"/>
            <a:ext cx="2047875" cy="2047875"/>
          </a:xfrm>
          <a:prstGeom prst="ellipse">
            <a:avLst/>
          </a:prstGeom>
          <a:solidFill>
            <a:srgbClr val="CACF19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70B1328-1E51-4C9C-A150-752FA140DA35}"/>
              </a:ext>
            </a:extLst>
          </p:cNvPr>
          <p:cNvSpPr/>
          <p:nvPr userDrawn="1"/>
        </p:nvSpPr>
        <p:spPr>
          <a:xfrm>
            <a:off x="3226013" y="2662592"/>
            <a:ext cx="5167873" cy="144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0"/>
              </a:lnSpc>
              <a:defRPr/>
            </a:pPr>
            <a:r>
              <a:rPr lang="es-CO" sz="115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Epik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29DA539-B314-4F9A-8C24-B0ACA231C92C}"/>
              </a:ext>
            </a:extLst>
          </p:cNvPr>
          <p:cNvCxnSpPr/>
          <p:nvPr userDrawn="1"/>
        </p:nvCxnSpPr>
        <p:spPr>
          <a:xfrm>
            <a:off x="6323976" y="2919850"/>
            <a:ext cx="2667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C4186F-CD22-4A50-90CC-5EC9696AA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2223" y="1313006"/>
            <a:ext cx="2565428" cy="154657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None/>
              <a:defRPr lang="es-ES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228600" indent="0">
              <a:buNone/>
              <a:defRPr lang="es-ES" sz="2000" dirty="0" smtClean="0">
                <a:solidFill>
                  <a:schemeClr val="bg1"/>
                </a:solidFill>
                <a:latin typeface="+mj-lt"/>
              </a:defRPr>
            </a:lvl2pPr>
            <a:lvl3pPr marL="685800" indent="0">
              <a:buNone/>
              <a:defRPr lang="es-ES" sz="1400" dirty="0" smtClean="0">
                <a:solidFill>
                  <a:schemeClr val="bg1"/>
                </a:solidFill>
                <a:latin typeface="+mj-lt"/>
              </a:defRPr>
            </a:lvl3pPr>
            <a:lvl4pPr marL="1143000" indent="0">
              <a:buNone/>
              <a:defRPr lang="es-ES" dirty="0" smtClean="0"/>
            </a:lvl4pPr>
            <a:lvl5pPr marL="1600200" indent="0">
              <a:buNone/>
              <a:defRPr lang="es-CO" dirty="0"/>
            </a:lvl5pPr>
          </a:lstStyle>
          <a:p>
            <a:pPr marL="228600" lvl="0" indent="-457200">
              <a:spcBef>
                <a:spcPct val="0"/>
              </a:spcBef>
            </a:pPr>
            <a:r>
              <a:rPr lang="es-ES"/>
              <a:t>Haga clic para modificar los estilos de texto del patrón</a:t>
            </a:r>
          </a:p>
          <a:p>
            <a:pPr marL="457200" lvl="1"/>
            <a:r>
              <a:rPr lang="es-ES"/>
              <a:t>Segundo nivel</a:t>
            </a:r>
          </a:p>
          <a:p>
            <a:pPr marL="914400" lvl="2"/>
            <a:r>
              <a:rPr lang="es-ES"/>
              <a:t>Tercer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6855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B85CA5C-A188-4522-8199-373F6EB1B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816" y="0"/>
            <a:ext cx="10287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652604-2B4C-4DC9-B1B1-FC39087D07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579"/>
          <a:stretch/>
        </p:blipFill>
        <p:spPr>
          <a:xfrm>
            <a:off x="1184" y="0"/>
            <a:ext cx="5780491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8DE6ED3A-B53B-4840-9924-DBFDD3598535}"/>
              </a:ext>
            </a:extLst>
          </p:cNvPr>
          <p:cNvSpPr/>
          <p:nvPr userDrawn="1"/>
        </p:nvSpPr>
        <p:spPr>
          <a:xfrm>
            <a:off x="3714181" y="245429"/>
            <a:ext cx="6137263" cy="6137263"/>
          </a:xfrm>
          <a:prstGeom prst="ellipse">
            <a:avLst/>
          </a:prstGeom>
          <a:solidFill>
            <a:schemeClr val="accent2">
              <a:lumMod val="50000"/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FDE37-2671-4A35-B7F5-0339236970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4591" y="2619394"/>
            <a:ext cx="4745038" cy="179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8026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906312A0-644D-4BDC-86A3-E778E8CCF624}"/>
              </a:ext>
            </a:extLst>
          </p:cNvPr>
          <p:cNvSpPr/>
          <p:nvPr userDrawn="1"/>
        </p:nvSpPr>
        <p:spPr>
          <a:xfrm>
            <a:off x="0" y="0"/>
            <a:ext cx="180975" cy="6858000"/>
          </a:xfrm>
          <a:prstGeom prst="rect">
            <a:avLst/>
          </a:prstGeom>
          <a:solidFill>
            <a:srgbClr val="E27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8" name="Group 4">
            <a:extLst>
              <a:ext uri="{FF2B5EF4-FFF2-40B4-BE49-F238E27FC236}">
                <a16:creationId xmlns:a16="http://schemas.microsoft.com/office/drawing/2014/main" id="{34A9A098-9F4C-4145-888F-0BA0823DE1A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11751" y="6410404"/>
            <a:ext cx="5581651" cy="85727"/>
            <a:chOff x="2905" y="4038"/>
            <a:chExt cx="3516" cy="54"/>
          </a:xfrm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8EFC0C19-2E90-4C63-BEA1-9AD056A8CF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5" y="4038"/>
              <a:ext cx="586" cy="36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1ACF5B3B-5436-4404-BB9C-047AA3DE59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0" y="4056"/>
              <a:ext cx="586" cy="36"/>
            </a:xfrm>
            <a:custGeom>
              <a:avLst/>
              <a:gdLst>
                <a:gd name="T0" fmla="*/ 586 w 586"/>
                <a:gd name="T1" fmla="*/ 36 h 36"/>
                <a:gd name="T2" fmla="*/ 586 w 586"/>
                <a:gd name="T3" fmla="*/ 0 h 36"/>
                <a:gd name="T4" fmla="*/ 0 w 586"/>
                <a:gd name="T5" fmla="*/ 0 h 36"/>
                <a:gd name="T6" fmla="*/ 0 w 58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36">
                  <a:moveTo>
                    <a:pt x="586" y="36"/>
                  </a:moveTo>
                  <a:lnTo>
                    <a:pt x="586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5A71FB02-96F3-40C7-B23F-5BEA10117E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5" y="4050"/>
              <a:ext cx="3516" cy="9"/>
            </a:xfrm>
            <a:custGeom>
              <a:avLst/>
              <a:gdLst>
                <a:gd name="T0" fmla="*/ 6 w 12"/>
                <a:gd name="T1" fmla="*/ 582 h 582"/>
                <a:gd name="T2" fmla="*/ 12 w 12"/>
                <a:gd name="T3" fmla="*/ 576 h 582"/>
                <a:gd name="T4" fmla="*/ 12 w 12"/>
                <a:gd name="T5" fmla="*/ 6 h 582"/>
                <a:gd name="T6" fmla="*/ 6 w 12"/>
                <a:gd name="T7" fmla="*/ 0 h 582"/>
                <a:gd name="T8" fmla="*/ 0 w 12"/>
                <a:gd name="T9" fmla="*/ 6 h 582"/>
                <a:gd name="T10" fmla="*/ 0 w 12"/>
                <a:gd name="T11" fmla="*/ 576 h 582"/>
                <a:gd name="T12" fmla="*/ 6 w 12"/>
                <a:gd name="T13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82">
                  <a:moveTo>
                    <a:pt x="6" y="582"/>
                  </a:moveTo>
                  <a:cubicBezTo>
                    <a:pt x="9" y="582"/>
                    <a:pt x="12" y="579"/>
                    <a:pt x="12" y="57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579"/>
                    <a:pt x="3" y="582"/>
                    <a:pt x="6" y="582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165B99D9-6170-4843-A129-990DA8930EAD}"/>
              </a:ext>
            </a:extLst>
          </p:cNvPr>
          <p:cNvCxnSpPr/>
          <p:nvPr userDrawn="1"/>
        </p:nvCxnSpPr>
        <p:spPr>
          <a:xfrm>
            <a:off x="5695952" y="638175"/>
            <a:ext cx="6665910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o 59">
            <a:extLst>
              <a:ext uri="{FF2B5EF4-FFF2-40B4-BE49-F238E27FC236}">
                <a16:creationId xmlns:a16="http://schemas.microsoft.com/office/drawing/2014/main" id="{E650DCC2-2170-4564-BB31-1FD4C5BD2CF6}"/>
              </a:ext>
            </a:extLst>
          </p:cNvPr>
          <p:cNvGrpSpPr/>
          <p:nvPr userDrawn="1"/>
        </p:nvGrpSpPr>
        <p:grpSpPr>
          <a:xfrm>
            <a:off x="10780712" y="447671"/>
            <a:ext cx="452438" cy="47629"/>
            <a:chOff x="10687050" y="447671"/>
            <a:chExt cx="452438" cy="47629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B74A6EF2-595D-4227-9F93-7370D4785596}"/>
                </a:ext>
              </a:extLst>
            </p:cNvPr>
            <p:cNvSpPr/>
            <p:nvPr userDrawn="1"/>
          </p:nvSpPr>
          <p:spPr>
            <a:xfrm>
              <a:off x="10687050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097FA79B-F116-462A-8A44-3F017E994EFC}"/>
                </a:ext>
              </a:extLst>
            </p:cNvPr>
            <p:cNvSpPr/>
            <p:nvPr userDrawn="1"/>
          </p:nvSpPr>
          <p:spPr>
            <a:xfrm>
              <a:off x="10810875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509DB7ED-97EB-473D-87CD-935B72B470C4}"/>
                </a:ext>
              </a:extLst>
            </p:cNvPr>
            <p:cNvSpPr/>
            <p:nvPr userDrawn="1"/>
          </p:nvSpPr>
          <p:spPr>
            <a:xfrm>
              <a:off x="10953750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7EEA73C4-F478-42E5-8FCA-D5C96C693DA5}"/>
                </a:ext>
              </a:extLst>
            </p:cNvPr>
            <p:cNvSpPr/>
            <p:nvPr userDrawn="1"/>
          </p:nvSpPr>
          <p:spPr>
            <a:xfrm>
              <a:off x="11077575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</p:grp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71AF835-492A-4F33-ACEA-2C6356AE9FF5}"/>
              </a:ext>
            </a:extLst>
          </p:cNvPr>
          <p:cNvCxnSpPr/>
          <p:nvPr userDrawn="1"/>
        </p:nvCxnSpPr>
        <p:spPr>
          <a:xfrm>
            <a:off x="11355390" y="476250"/>
            <a:ext cx="1006472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10 Rectángulo">
            <a:extLst>
              <a:ext uri="{FF2B5EF4-FFF2-40B4-BE49-F238E27FC236}">
                <a16:creationId xmlns:a16="http://schemas.microsoft.com/office/drawing/2014/main" id="{4212C8BF-8E70-467C-BB4E-582442684A15}"/>
              </a:ext>
            </a:extLst>
          </p:cNvPr>
          <p:cNvSpPr/>
          <p:nvPr userDrawn="1"/>
        </p:nvSpPr>
        <p:spPr>
          <a:xfrm>
            <a:off x="11261725" y="178264"/>
            <a:ext cx="76041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s-ES" sz="2000" b="1">
                <a:solidFill>
                  <a:srgbClr val="6F6F6F"/>
                </a:solidFill>
              </a:rPr>
              <a:t>Epik</a:t>
            </a:r>
            <a:endParaRPr lang="es-ES" sz="2000" b="1">
              <a:solidFill>
                <a:srgbClr val="6F6F6F"/>
              </a:solidFill>
              <a:latin typeface="Calibri" panose="020F0502020204030204"/>
            </a:endParaRPr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F56E6E48-FE52-4652-AF2F-B422485BB6EA}"/>
              </a:ext>
            </a:extLst>
          </p:cNvPr>
          <p:cNvSpPr/>
          <p:nvPr userDrawn="1"/>
        </p:nvSpPr>
        <p:spPr>
          <a:xfrm>
            <a:off x="5595143" y="552450"/>
            <a:ext cx="171450" cy="171450"/>
          </a:xfrm>
          <a:prstGeom prst="ellipse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72" name="Marcador de texto 40">
            <a:extLst>
              <a:ext uri="{FF2B5EF4-FFF2-40B4-BE49-F238E27FC236}">
                <a16:creationId xmlns:a16="http://schemas.microsoft.com/office/drawing/2014/main" id="{E8E3FF48-599D-4334-8054-33EE8A36C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8" y="1103313"/>
            <a:ext cx="11264364" cy="50843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E5985D-7880-41D1-934D-A479D41CA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310" y="342502"/>
            <a:ext cx="5021067" cy="59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6F6F6F"/>
                </a:solidFill>
              </a:defRPr>
            </a:lvl1pPr>
            <a:lvl2pPr marL="457200" indent="0">
              <a:buNone/>
              <a:defRPr b="1">
                <a:solidFill>
                  <a:srgbClr val="6F6F6F"/>
                </a:solidFill>
              </a:defRPr>
            </a:lvl2pPr>
            <a:lvl3pPr marL="914400" indent="0">
              <a:buNone/>
              <a:defRPr b="1">
                <a:solidFill>
                  <a:srgbClr val="6F6F6F"/>
                </a:solidFill>
              </a:defRPr>
            </a:lvl3pPr>
            <a:lvl4pPr marL="1371600" indent="0">
              <a:buNone/>
              <a:defRPr b="1">
                <a:solidFill>
                  <a:srgbClr val="6F6F6F"/>
                </a:solidFill>
              </a:defRPr>
            </a:lvl4pPr>
            <a:lvl5pPr marL="1828800" indent="0">
              <a:buNone/>
              <a:defRPr b="1">
                <a:solidFill>
                  <a:srgbClr val="6F6F6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5970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2A3DC6-0C6F-4F79-9570-74306BFF9E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8933" y="0"/>
            <a:ext cx="8372475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57013DF-E673-4CC5-9C5C-25CC48493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2"/>
          <a:stretch/>
        </p:blipFill>
        <p:spPr>
          <a:xfrm>
            <a:off x="592" y="0"/>
            <a:ext cx="5799541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5372A6-1997-46F6-B679-A6C9AAB251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9"/>
          <a:stretch/>
        </p:blipFill>
        <p:spPr>
          <a:xfrm>
            <a:off x="592" y="0"/>
            <a:ext cx="5780491" cy="68580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854FB3CF-12E2-4E10-85F7-9D464E51F420}"/>
              </a:ext>
            </a:extLst>
          </p:cNvPr>
          <p:cNvSpPr/>
          <p:nvPr userDrawn="1"/>
        </p:nvSpPr>
        <p:spPr>
          <a:xfrm>
            <a:off x="3237339" y="245429"/>
            <a:ext cx="6137263" cy="6137263"/>
          </a:xfrm>
          <a:prstGeom prst="ellipse">
            <a:avLst/>
          </a:prstGeom>
          <a:solidFill>
            <a:srgbClr val="20280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10508E74-FCFE-4514-95D5-632BA2AE47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4591" y="2619394"/>
            <a:ext cx="4745038" cy="179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110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FB02E-2A42-4467-B7D8-610FF1CD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EFA751-78CB-43E9-98B9-03E041AA8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82E47D-B913-4591-A8E5-74739A20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E44-CD87-4BF5-9076-B247E08B8FF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14896F-DFBD-4414-A4E1-B8F1E67A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790124-8281-45C9-A01F-A2B16BDB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9-09D3-408B-BBD7-34BE75D50A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7254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57BD345-87E5-4623-959A-ABAB017C6911}"/>
              </a:ext>
            </a:extLst>
          </p:cNvPr>
          <p:cNvCxnSpPr/>
          <p:nvPr userDrawn="1"/>
        </p:nvCxnSpPr>
        <p:spPr>
          <a:xfrm>
            <a:off x="5526090" y="638175"/>
            <a:ext cx="6665910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id="{0927FE08-2547-476D-8AF7-64BC450F28D8}"/>
              </a:ext>
            </a:extLst>
          </p:cNvPr>
          <p:cNvSpPr/>
          <p:nvPr userDrawn="1"/>
        </p:nvSpPr>
        <p:spPr>
          <a:xfrm>
            <a:off x="5425281" y="552450"/>
            <a:ext cx="171450" cy="171450"/>
          </a:xfrm>
          <a:prstGeom prst="ellipse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1BCDF73-7885-4606-B106-EAC0D98F823A}"/>
              </a:ext>
            </a:extLst>
          </p:cNvPr>
          <p:cNvGrpSpPr/>
          <p:nvPr userDrawn="1"/>
        </p:nvGrpSpPr>
        <p:grpSpPr>
          <a:xfrm>
            <a:off x="10610850" y="447671"/>
            <a:ext cx="452438" cy="47629"/>
            <a:chOff x="10687050" y="447671"/>
            <a:chExt cx="452438" cy="47629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D425F81-BD32-4FDC-B63A-4FD5B2440F51}"/>
                </a:ext>
              </a:extLst>
            </p:cNvPr>
            <p:cNvSpPr/>
            <p:nvPr/>
          </p:nvSpPr>
          <p:spPr>
            <a:xfrm>
              <a:off x="10687050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D64F63D-511E-4BA4-9B8E-EFCF8034B87D}"/>
                </a:ext>
              </a:extLst>
            </p:cNvPr>
            <p:cNvSpPr/>
            <p:nvPr/>
          </p:nvSpPr>
          <p:spPr>
            <a:xfrm>
              <a:off x="10810875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D82B708-3AEF-47D6-B001-C7754AC28EF8}"/>
                </a:ext>
              </a:extLst>
            </p:cNvPr>
            <p:cNvSpPr/>
            <p:nvPr/>
          </p:nvSpPr>
          <p:spPr>
            <a:xfrm>
              <a:off x="10953750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7511BE1-1F13-4BF6-85AC-C7C47846A238}"/>
                </a:ext>
              </a:extLst>
            </p:cNvPr>
            <p:cNvSpPr/>
            <p:nvPr/>
          </p:nvSpPr>
          <p:spPr>
            <a:xfrm>
              <a:off x="11077575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1ED237D-F8D2-4744-AC70-BD12FB892459}"/>
              </a:ext>
            </a:extLst>
          </p:cNvPr>
          <p:cNvCxnSpPr/>
          <p:nvPr userDrawn="1"/>
        </p:nvCxnSpPr>
        <p:spPr>
          <a:xfrm>
            <a:off x="11185528" y="476250"/>
            <a:ext cx="1006472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042A4C4-2F7F-4679-A2C3-FA52AEA27B32}"/>
              </a:ext>
            </a:extLst>
          </p:cNvPr>
          <p:cNvSpPr/>
          <p:nvPr userDrawn="1"/>
        </p:nvSpPr>
        <p:spPr>
          <a:xfrm>
            <a:off x="0" y="0"/>
            <a:ext cx="180975" cy="6858000"/>
          </a:xfrm>
          <a:prstGeom prst="rect">
            <a:avLst/>
          </a:prstGeom>
          <a:solidFill>
            <a:srgbClr val="CAC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10 Rectángulo">
            <a:extLst>
              <a:ext uri="{FF2B5EF4-FFF2-40B4-BE49-F238E27FC236}">
                <a16:creationId xmlns:a16="http://schemas.microsoft.com/office/drawing/2014/main" id="{9422EFB0-CF93-41EE-B21E-2FEBACCE80CE}"/>
              </a:ext>
            </a:extLst>
          </p:cNvPr>
          <p:cNvSpPr/>
          <p:nvPr userDrawn="1"/>
        </p:nvSpPr>
        <p:spPr>
          <a:xfrm>
            <a:off x="11091863" y="178264"/>
            <a:ext cx="760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s-ES" sz="2000" b="1">
                <a:solidFill>
                  <a:srgbClr val="6F6F6F"/>
                </a:solidFill>
              </a:rPr>
              <a:t>Epik</a:t>
            </a:r>
            <a:endParaRPr lang="es-ES" sz="2000" b="1">
              <a:solidFill>
                <a:srgbClr val="6F6F6F"/>
              </a:solidFill>
              <a:latin typeface="Calibri" panose="020F0502020204030204"/>
            </a:endParaRPr>
          </a:p>
        </p:txBody>
      </p:sp>
      <p:sp>
        <p:nvSpPr>
          <p:cNvPr id="39" name="Marcador de texto 40">
            <a:extLst>
              <a:ext uri="{FF2B5EF4-FFF2-40B4-BE49-F238E27FC236}">
                <a16:creationId xmlns:a16="http://schemas.microsoft.com/office/drawing/2014/main" id="{C578527B-6D69-4351-B1D8-4F0901C90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8" y="1103313"/>
            <a:ext cx="11117262" cy="4941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4B6DC06A-CBF0-4E9C-B1E4-3B3DC7720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310" y="342502"/>
            <a:ext cx="5021067" cy="59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6F6F6F"/>
                </a:solidFill>
              </a:defRPr>
            </a:lvl1pPr>
            <a:lvl2pPr marL="457200" indent="0">
              <a:buNone/>
              <a:defRPr b="1">
                <a:solidFill>
                  <a:srgbClr val="6F6F6F"/>
                </a:solidFill>
              </a:defRPr>
            </a:lvl2pPr>
            <a:lvl3pPr marL="914400" indent="0">
              <a:buNone/>
              <a:defRPr b="1">
                <a:solidFill>
                  <a:srgbClr val="6F6F6F"/>
                </a:solidFill>
              </a:defRPr>
            </a:lvl3pPr>
            <a:lvl4pPr marL="1371600" indent="0">
              <a:buNone/>
              <a:defRPr b="1">
                <a:solidFill>
                  <a:srgbClr val="6F6F6F"/>
                </a:solidFill>
              </a:defRPr>
            </a:lvl4pPr>
            <a:lvl5pPr marL="1828800" indent="0">
              <a:buNone/>
              <a:defRPr b="1">
                <a:solidFill>
                  <a:srgbClr val="6F6F6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8192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675545-E4F9-43CD-872F-D406EA8594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783" y="0"/>
            <a:ext cx="6524625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896971-39A6-43C8-9098-311645E1D0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9"/>
          <a:stretch/>
        </p:blipFill>
        <p:spPr>
          <a:xfrm>
            <a:off x="593" y="0"/>
            <a:ext cx="5780491" cy="68580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9AC237-C356-4B01-8B4E-C5B70BF047CA}"/>
              </a:ext>
            </a:extLst>
          </p:cNvPr>
          <p:cNvSpPr/>
          <p:nvPr userDrawn="1"/>
        </p:nvSpPr>
        <p:spPr>
          <a:xfrm>
            <a:off x="3332590" y="179299"/>
            <a:ext cx="6137263" cy="6137263"/>
          </a:xfrm>
          <a:prstGeom prst="ellipse">
            <a:avLst/>
          </a:prstGeom>
          <a:solidFill>
            <a:srgbClr val="03272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1C352501-E4D2-4015-8E32-F127D5284A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4591" y="2619394"/>
            <a:ext cx="4745038" cy="1795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4569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7FB9DE4-1283-4BBE-807F-35DB41AA865F}"/>
              </a:ext>
            </a:extLst>
          </p:cNvPr>
          <p:cNvCxnSpPr/>
          <p:nvPr userDrawn="1"/>
        </p:nvCxnSpPr>
        <p:spPr>
          <a:xfrm>
            <a:off x="5695952" y="638175"/>
            <a:ext cx="6665910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82FD4CF9-8109-41A9-8C64-25B347A22002}"/>
              </a:ext>
            </a:extLst>
          </p:cNvPr>
          <p:cNvSpPr/>
          <p:nvPr userDrawn="1"/>
        </p:nvSpPr>
        <p:spPr>
          <a:xfrm>
            <a:off x="5595143" y="552450"/>
            <a:ext cx="171450" cy="171450"/>
          </a:xfrm>
          <a:prstGeom prst="ellipse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3188BED-1763-42A4-B964-5E6993C594D3}"/>
              </a:ext>
            </a:extLst>
          </p:cNvPr>
          <p:cNvGrpSpPr/>
          <p:nvPr userDrawn="1"/>
        </p:nvGrpSpPr>
        <p:grpSpPr>
          <a:xfrm>
            <a:off x="10780712" y="447671"/>
            <a:ext cx="452438" cy="47629"/>
            <a:chOff x="10687050" y="447671"/>
            <a:chExt cx="452438" cy="47629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4AB211E-D98C-4A87-A908-AA89FAEFC25D}"/>
                </a:ext>
              </a:extLst>
            </p:cNvPr>
            <p:cNvSpPr/>
            <p:nvPr userDrawn="1"/>
          </p:nvSpPr>
          <p:spPr>
            <a:xfrm>
              <a:off x="10687050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9448270-0517-49C3-A883-2CF33F9B7C74}"/>
                </a:ext>
              </a:extLst>
            </p:cNvPr>
            <p:cNvSpPr/>
            <p:nvPr userDrawn="1"/>
          </p:nvSpPr>
          <p:spPr>
            <a:xfrm>
              <a:off x="10810875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8849377A-E719-4E51-9CFA-22C9AFD2A47E}"/>
                </a:ext>
              </a:extLst>
            </p:cNvPr>
            <p:cNvSpPr/>
            <p:nvPr userDrawn="1"/>
          </p:nvSpPr>
          <p:spPr>
            <a:xfrm>
              <a:off x="10953750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8535DC83-8BF4-4C40-A8C5-023FB0D68CF5}"/>
                </a:ext>
              </a:extLst>
            </p:cNvPr>
            <p:cNvSpPr/>
            <p:nvPr userDrawn="1"/>
          </p:nvSpPr>
          <p:spPr>
            <a:xfrm>
              <a:off x="11077575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</p:grp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0B2FAE1-29DA-4338-8D31-6DFAE9FDEBFA}"/>
              </a:ext>
            </a:extLst>
          </p:cNvPr>
          <p:cNvCxnSpPr/>
          <p:nvPr userDrawn="1"/>
        </p:nvCxnSpPr>
        <p:spPr>
          <a:xfrm>
            <a:off x="11355390" y="476250"/>
            <a:ext cx="1006472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7D80EC7-51DE-40B9-A8AD-C3D0277E6074}"/>
              </a:ext>
            </a:extLst>
          </p:cNvPr>
          <p:cNvSpPr/>
          <p:nvPr userDrawn="1"/>
        </p:nvSpPr>
        <p:spPr>
          <a:xfrm>
            <a:off x="0" y="0"/>
            <a:ext cx="180975" cy="6858000"/>
          </a:xfrm>
          <a:prstGeom prst="rect">
            <a:avLst/>
          </a:prstGeom>
          <a:solidFill>
            <a:srgbClr val="007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10 Rectángulo">
            <a:extLst>
              <a:ext uri="{FF2B5EF4-FFF2-40B4-BE49-F238E27FC236}">
                <a16:creationId xmlns:a16="http://schemas.microsoft.com/office/drawing/2014/main" id="{33D12B51-A2C7-4D37-B2A8-4F4BC7029712}"/>
              </a:ext>
            </a:extLst>
          </p:cNvPr>
          <p:cNvSpPr/>
          <p:nvPr userDrawn="1"/>
        </p:nvSpPr>
        <p:spPr>
          <a:xfrm>
            <a:off x="11261725" y="178264"/>
            <a:ext cx="76041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s-ES" sz="2000" b="1">
                <a:solidFill>
                  <a:srgbClr val="6F6F6F"/>
                </a:solidFill>
              </a:rPr>
              <a:t>Epik</a:t>
            </a:r>
            <a:endParaRPr lang="es-ES" sz="2000" b="1">
              <a:solidFill>
                <a:srgbClr val="6F6F6F"/>
              </a:solidFill>
              <a:latin typeface="Calibri" panose="020F0502020204030204"/>
            </a:endParaRPr>
          </a:p>
        </p:txBody>
      </p:sp>
      <p:sp>
        <p:nvSpPr>
          <p:cNvPr id="21" name="Marcador de texto 40">
            <a:extLst>
              <a:ext uri="{FF2B5EF4-FFF2-40B4-BE49-F238E27FC236}">
                <a16:creationId xmlns:a16="http://schemas.microsoft.com/office/drawing/2014/main" id="{6D3CC92D-8E97-4635-BBC9-589C5124D5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8" y="1103313"/>
            <a:ext cx="11117262" cy="4941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1CD2487A-9AED-45C6-9921-C74DC3A58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310" y="342502"/>
            <a:ext cx="5021067" cy="59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6F6F6F"/>
                </a:solidFill>
              </a:defRPr>
            </a:lvl1pPr>
            <a:lvl2pPr marL="457200" indent="0">
              <a:buNone/>
              <a:defRPr b="1">
                <a:solidFill>
                  <a:srgbClr val="6F6F6F"/>
                </a:solidFill>
              </a:defRPr>
            </a:lvl2pPr>
            <a:lvl3pPr marL="914400" indent="0">
              <a:buNone/>
              <a:defRPr b="1">
                <a:solidFill>
                  <a:srgbClr val="6F6F6F"/>
                </a:solidFill>
              </a:defRPr>
            </a:lvl3pPr>
            <a:lvl4pPr marL="1371600" indent="0">
              <a:buNone/>
              <a:defRPr b="1">
                <a:solidFill>
                  <a:srgbClr val="6F6F6F"/>
                </a:solidFill>
              </a:defRPr>
            </a:lvl4pPr>
            <a:lvl5pPr marL="1828800" indent="0">
              <a:buNone/>
              <a:defRPr b="1">
                <a:solidFill>
                  <a:srgbClr val="6F6F6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115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3D0C714-DD36-4821-B49A-97C3C1B53E5D}"/>
              </a:ext>
            </a:extLst>
          </p:cNvPr>
          <p:cNvSpPr/>
          <p:nvPr userDrawn="1"/>
        </p:nvSpPr>
        <p:spPr>
          <a:xfrm>
            <a:off x="0" y="0"/>
            <a:ext cx="180975" cy="6858000"/>
          </a:xfrm>
          <a:prstGeom prst="rect">
            <a:avLst/>
          </a:prstGeom>
          <a:solidFill>
            <a:srgbClr val="0D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4">
            <a:extLst>
              <a:ext uri="{FF2B5EF4-FFF2-40B4-BE49-F238E27FC236}">
                <a16:creationId xmlns:a16="http://schemas.microsoft.com/office/drawing/2014/main" id="{4F59C759-BA69-4DD3-83EE-350337C5BCE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941889" y="6410330"/>
            <a:ext cx="5581651" cy="85726"/>
            <a:chOff x="2905" y="4038"/>
            <a:chExt cx="3516" cy="54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6D6032EF-27D7-49C2-8292-671C2DAD6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5" y="4038"/>
              <a:ext cx="586" cy="36"/>
            </a:xfrm>
            <a:prstGeom prst="rect">
              <a:avLst/>
            </a:pr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96EFDD8-7D4E-4E5F-A9AB-0BE26F5B5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4056"/>
              <a:ext cx="586" cy="36"/>
            </a:xfrm>
            <a:custGeom>
              <a:avLst/>
              <a:gdLst>
                <a:gd name="T0" fmla="*/ 586 w 586"/>
                <a:gd name="T1" fmla="*/ 36 h 36"/>
                <a:gd name="T2" fmla="*/ 586 w 586"/>
                <a:gd name="T3" fmla="*/ 0 h 36"/>
                <a:gd name="T4" fmla="*/ 0 w 586"/>
                <a:gd name="T5" fmla="*/ 0 h 36"/>
                <a:gd name="T6" fmla="*/ 0 w 58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6" h="36">
                  <a:moveTo>
                    <a:pt x="586" y="36"/>
                  </a:moveTo>
                  <a:lnTo>
                    <a:pt x="586" y="0"/>
                  </a:lnTo>
                  <a:lnTo>
                    <a:pt x="0" y="0"/>
                  </a:lnTo>
                  <a:lnTo>
                    <a:pt x="0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4DFE9095-FD36-4635-A378-04212637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4050"/>
              <a:ext cx="3516" cy="9"/>
            </a:xfrm>
            <a:custGeom>
              <a:avLst/>
              <a:gdLst>
                <a:gd name="T0" fmla="*/ 6 w 12"/>
                <a:gd name="T1" fmla="*/ 582 h 582"/>
                <a:gd name="T2" fmla="*/ 12 w 12"/>
                <a:gd name="T3" fmla="*/ 576 h 582"/>
                <a:gd name="T4" fmla="*/ 12 w 12"/>
                <a:gd name="T5" fmla="*/ 6 h 582"/>
                <a:gd name="T6" fmla="*/ 6 w 12"/>
                <a:gd name="T7" fmla="*/ 0 h 582"/>
                <a:gd name="T8" fmla="*/ 0 w 12"/>
                <a:gd name="T9" fmla="*/ 6 h 582"/>
                <a:gd name="T10" fmla="*/ 0 w 12"/>
                <a:gd name="T11" fmla="*/ 576 h 582"/>
                <a:gd name="T12" fmla="*/ 6 w 12"/>
                <a:gd name="T13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82">
                  <a:moveTo>
                    <a:pt x="6" y="582"/>
                  </a:moveTo>
                  <a:cubicBezTo>
                    <a:pt x="9" y="582"/>
                    <a:pt x="12" y="579"/>
                    <a:pt x="12" y="57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76"/>
                    <a:pt x="0" y="576"/>
                    <a:pt x="0" y="576"/>
                  </a:cubicBezTo>
                  <a:cubicBezTo>
                    <a:pt x="0" y="579"/>
                    <a:pt x="3" y="582"/>
                    <a:pt x="6" y="582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6F7BE92-EA57-4B87-9E40-C17D28BA329C}"/>
              </a:ext>
            </a:extLst>
          </p:cNvPr>
          <p:cNvCxnSpPr/>
          <p:nvPr userDrawn="1"/>
        </p:nvCxnSpPr>
        <p:spPr>
          <a:xfrm>
            <a:off x="5526090" y="638175"/>
            <a:ext cx="6665910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1237E1F3-C97C-47CC-B3E5-47014CB40B8A}"/>
              </a:ext>
            </a:extLst>
          </p:cNvPr>
          <p:cNvSpPr/>
          <p:nvPr userDrawn="1"/>
        </p:nvSpPr>
        <p:spPr>
          <a:xfrm>
            <a:off x="5425281" y="552450"/>
            <a:ext cx="171450" cy="171450"/>
          </a:xfrm>
          <a:prstGeom prst="ellipse">
            <a:avLst/>
          </a:prstGeom>
          <a:solidFill>
            <a:srgbClr val="6F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6F7E527-650D-4376-9F44-F7B5DD032D0A}"/>
              </a:ext>
            </a:extLst>
          </p:cNvPr>
          <p:cNvGrpSpPr/>
          <p:nvPr userDrawn="1"/>
        </p:nvGrpSpPr>
        <p:grpSpPr>
          <a:xfrm>
            <a:off x="10610850" y="447671"/>
            <a:ext cx="452438" cy="47629"/>
            <a:chOff x="10687050" y="447671"/>
            <a:chExt cx="452438" cy="47629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A6471C6A-716B-4250-AE35-42E1C5A3264C}"/>
                </a:ext>
              </a:extLst>
            </p:cNvPr>
            <p:cNvSpPr/>
            <p:nvPr/>
          </p:nvSpPr>
          <p:spPr>
            <a:xfrm>
              <a:off x="10687050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53D6156A-C6C4-4BB6-944B-E0BA2CD569CB}"/>
                </a:ext>
              </a:extLst>
            </p:cNvPr>
            <p:cNvSpPr/>
            <p:nvPr/>
          </p:nvSpPr>
          <p:spPr>
            <a:xfrm>
              <a:off x="10810875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E186AAE-583D-49B1-A356-F823242C98DD}"/>
                </a:ext>
              </a:extLst>
            </p:cNvPr>
            <p:cNvSpPr/>
            <p:nvPr/>
          </p:nvSpPr>
          <p:spPr>
            <a:xfrm>
              <a:off x="10953750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C15CBEA2-FE02-4DB5-8F60-03EEFCAA8368}"/>
                </a:ext>
              </a:extLst>
            </p:cNvPr>
            <p:cNvSpPr/>
            <p:nvPr/>
          </p:nvSpPr>
          <p:spPr>
            <a:xfrm>
              <a:off x="11077575" y="447671"/>
              <a:ext cx="61913" cy="47629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73FAA09C-806E-470A-81B0-A7981239EA0F}"/>
              </a:ext>
            </a:extLst>
          </p:cNvPr>
          <p:cNvCxnSpPr/>
          <p:nvPr userDrawn="1"/>
        </p:nvCxnSpPr>
        <p:spPr>
          <a:xfrm>
            <a:off x="11185528" y="476250"/>
            <a:ext cx="1006472" cy="0"/>
          </a:xfrm>
          <a:prstGeom prst="line">
            <a:avLst/>
          </a:prstGeom>
          <a:ln>
            <a:solidFill>
              <a:srgbClr val="6F6F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10 Rectángulo">
            <a:extLst>
              <a:ext uri="{FF2B5EF4-FFF2-40B4-BE49-F238E27FC236}">
                <a16:creationId xmlns:a16="http://schemas.microsoft.com/office/drawing/2014/main" id="{85013684-D4C0-46C2-B129-754CBC8D139C}"/>
              </a:ext>
            </a:extLst>
          </p:cNvPr>
          <p:cNvSpPr/>
          <p:nvPr userDrawn="1"/>
        </p:nvSpPr>
        <p:spPr>
          <a:xfrm>
            <a:off x="11091863" y="178264"/>
            <a:ext cx="760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s-ES" sz="2000" b="1">
                <a:solidFill>
                  <a:srgbClr val="6F6F6F"/>
                </a:solidFill>
              </a:rPr>
              <a:t>Epik</a:t>
            </a:r>
            <a:endParaRPr lang="es-ES" sz="2000" b="1">
              <a:solidFill>
                <a:srgbClr val="6F6F6F"/>
              </a:solidFill>
              <a:latin typeface="Calibri" panose="020F0502020204030204"/>
            </a:endParaRPr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2DF59099-5C11-49D5-9A8D-56A1E22CF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738" y="1103313"/>
            <a:ext cx="11117262" cy="4941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6F6F"/>
                </a:solidFill>
              </a:defRPr>
            </a:lvl1pPr>
            <a:lvl2pPr>
              <a:defRPr>
                <a:solidFill>
                  <a:srgbClr val="6F6F6F"/>
                </a:solidFill>
              </a:defRPr>
            </a:lvl2pPr>
            <a:lvl3pPr>
              <a:defRPr>
                <a:solidFill>
                  <a:srgbClr val="6F6F6F"/>
                </a:solidFill>
              </a:defRPr>
            </a:lvl3pPr>
            <a:lvl4pPr>
              <a:defRPr>
                <a:solidFill>
                  <a:srgbClr val="6F6F6F"/>
                </a:solidFill>
              </a:defRPr>
            </a:lvl4pPr>
            <a:lvl5pPr>
              <a:defRPr>
                <a:solidFill>
                  <a:srgbClr val="6F6F6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2FE2BA8B-AFDB-4EDA-995B-4108B4443D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310" y="342502"/>
            <a:ext cx="5021067" cy="593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6F6F6F"/>
                </a:solidFill>
              </a:defRPr>
            </a:lvl1pPr>
            <a:lvl2pPr marL="457200" indent="0">
              <a:buNone/>
              <a:defRPr b="1">
                <a:solidFill>
                  <a:srgbClr val="6F6F6F"/>
                </a:solidFill>
              </a:defRPr>
            </a:lvl2pPr>
            <a:lvl3pPr marL="914400" indent="0">
              <a:buNone/>
              <a:defRPr b="1">
                <a:solidFill>
                  <a:srgbClr val="6F6F6F"/>
                </a:solidFill>
              </a:defRPr>
            </a:lvl3pPr>
            <a:lvl4pPr marL="1371600" indent="0">
              <a:buNone/>
              <a:defRPr b="1">
                <a:solidFill>
                  <a:srgbClr val="6F6F6F"/>
                </a:solidFill>
              </a:defRPr>
            </a:lvl4pPr>
            <a:lvl5pPr marL="1828800" indent="0">
              <a:buNone/>
              <a:defRPr b="1">
                <a:solidFill>
                  <a:srgbClr val="6F6F6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383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1CE4188-E1C5-4D60-B089-60F31EA4B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DCEE451-C9D6-47FF-ABB4-92CCCE7A2A2D}"/>
              </a:ext>
            </a:extLst>
          </p:cNvPr>
          <p:cNvSpPr/>
          <p:nvPr userDrawn="1"/>
        </p:nvSpPr>
        <p:spPr>
          <a:xfrm>
            <a:off x="3243598" y="2578445"/>
            <a:ext cx="5167873" cy="144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0"/>
              </a:lnSpc>
              <a:defRPr/>
            </a:pPr>
            <a:r>
              <a:rPr lang="es-CO" sz="11500" b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Epik</a:t>
            </a:r>
          </a:p>
        </p:txBody>
      </p:sp>
    </p:spTree>
    <p:extLst>
      <p:ext uri="{BB962C8B-B14F-4D97-AF65-F5344CB8AC3E}">
        <p14:creationId xmlns:p14="http://schemas.microsoft.com/office/powerpoint/2010/main" val="38172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53F5B-E60D-4F54-BB7B-B93AEC86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6E1286-81EA-4899-B864-2B0038A06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834387-2DCA-424D-9939-CB3FD50EF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44780-7B33-4022-962F-2FAC81544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E44-CD87-4BF5-9076-B247E08B8FF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EE73B0-58DF-48CA-AFCA-9ED083AD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CBF858-9490-4D90-A8CC-F914AC5B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9-09D3-408B-BBD7-34BE75D50A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75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85BE6-5BF9-4214-A3ED-47EFCA89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2A951B-5925-4A2F-BC98-7A80409A9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2069DE-2639-46B1-8175-C15F5EF69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51C4AF-B40C-4D47-99D4-2877C315F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51DDB5-05FF-44A7-B0BC-583E8CECE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411262-65A1-44DF-A566-559CBA95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E44-CD87-4BF5-9076-B247E08B8FF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EE07AD-B2C5-4EE2-AC27-E07070F6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308BCC-4F0D-44FD-BA89-F2061544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9-09D3-408B-BBD7-34BE75D50A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248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B7A64-3FDE-4740-B11C-BD8EBC78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94DB78-5A27-4632-907A-745C6C67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E44-CD87-4BF5-9076-B247E08B8FF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CAF7D5-19C6-4B6B-BC23-50927280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11FC20-65AC-44EE-BC37-1CD5BF6C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9-09D3-408B-BBD7-34BE75D50A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633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2D577C-2821-4F60-848F-ECDEB306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E44-CD87-4BF5-9076-B247E08B8FF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A76BC0-EB66-47E9-B60C-B0DD4A46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36F4AA-5F5F-43B0-B245-FA357552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9-09D3-408B-BBD7-34BE75D50A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1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45163-295C-405B-9AC8-A5C11DBA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A10D32-3FA3-43F7-BFA8-9879031E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5965F1-51F0-4D44-8609-A31A5365F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F00211-EEFD-422B-8A70-D3C32BCF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E44-CD87-4BF5-9076-B247E08B8FF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CAF722-7610-4038-BBB9-F320E172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5DB711-76F3-48B5-91AD-4122DE8D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9-09D3-408B-BBD7-34BE75D50A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93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1C9E5-54BA-4FE7-A32B-264B66B5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0D59A5-BCEE-4283-A1DE-56D6D998B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F68A8C-A02F-451B-9F7C-56F9A6BB9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13A2C2-8028-4E4A-ACB8-45A3B233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E44-CD87-4BF5-9076-B247E08B8FF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DAB0E3-CFBA-4B51-A33A-1CCFBDAD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804D58-AE94-4E3E-B890-AC40B5CB0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E1789-09D3-408B-BBD7-34BE75D50A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454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D947C1-9574-432E-AF19-278043BF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9D81CA-0AE4-45F4-AB7A-E9227679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77BCD0-B3B7-4361-BFA2-196858C6F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BFE44-CD87-4BF5-9076-B247E08B8FF6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2FD60-FBDA-436F-B07F-C5BC880C5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9A8610-F50F-4CA4-88D1-B82D3700F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1789-09D3-408B-BBD7-34BE75D50A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295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4C190F-1047-F344-8CFD-AC5C52C1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18CE93-B7DF-8740-AD27-84442A7EE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37CC0-30BC-2C47-AFFA-88FCB541F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25CCC-FD86-B347-9E36-BCE90AEFCAF1}" type="datetimeFigureOut">
              <a:rPr lang="es-CO" smtClean="0"/>
              <a:t>12/10/2021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25BB00-4034-5645-A3A7-3B2D646AA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85075-BC92-8443-91E7-9030A88BB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B5CB-5019-184B-8318-D7655F5FF9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3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46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emf"/><Relationship Id="rId5" Type="http://schemas.openxmlformats.org/officeDocument/2006/relationships/image" Target="../media/image22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pservicios.omega.eafit.edu.co/psp/EACS92TS/?cmd=login&amp;languageCd=ESP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10" Type="http://schemas.openxmlformats.org/officeDocument/2006/relationships/image" Target="../media/image25.emf"/><Relationship Id="rId4" Type="http://schemas.openxmlformats.org/officeDocument/2006/relationships/image" Target="../media/image15.emf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owerpoint.officeapps.live.com/pods/GetClipboardImage.ashx?Id=dbc1e4eb-124a-4a3e-bb14-5879a2f071a2&amp;DC=PUS4&amp;wdoverrides=GetClipboardImageEnabled:true">
            <a:extLst>
              <a:ext uri="{FF2B5EF4-FFF2-40B4-BE49-F238E27FC236}">
                <a16:creationId xmlns:a16="http://schemas.microsoft.com/office/drawing/2014/main" id="{8E82DC53-C781-43A3-95E1-81A1386EB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90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6F6FA31-805C-714C-A27E-EDBB385B2667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7F1C244-CDBC-2C42-9874-BAFD6A210BDE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2501F833-9C7B-D246-ADCC-6E474037CBDC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E391EFB-F032-3146-B18C-8127F635EA5D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57D93F67-7470-6542-8827-3E1295EDA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412" y="231112"/>
            <a:ext cx="690563" cy="34528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7A7FE998-BAD1-6E43-AD8E-128061F421C7}"/>
              </a:ext>
            </a:extLst>
          </p:cNvPr>
          <p:cNvSpPr txBox="1"/>
          <p:nvPr/>
        </p:nvSpPr>
        <p:spPr>
          <a:xfrm>
            <a:off x="8804207" y="278601"/>
            <a:ext cx="378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www..eafit.edu.co/epik</a:t>
            </a:r>
          </a:p>
        </p:txBody>
      </p:sp>
      <p:sp>
        <p:nvSpPr>
          <p:cNvPr id="34" name="Marcador de texto 1">
            <a:extLst>
              <a:ext uri="{FF2B5EF4-FFF2-40B4-BE49-F238E27FC236}">
                <a16:creationId xmlns:a16="http://schemas.microsoft.com/office/drawing/2014/main" id="{914BEDD9-F0DF-4E6C-A101-01B862321319}"/>
              </a:ext>
            </a:extLst>
          </p:cNvPr>
          <p:cNvSpPr txBox="1">
            <a:spLocks/>
          </p:cNvSpPr>
          <p:nvPr/>
        </p:nvSpPr>
        <p:spPr>
          <a:xfrm>
            <a:off x="384250" y="752372"/>
            <a:ext cx="10156382" cy="4191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879CBB14-E83C-49C0-B406-FD8BD5632E3A}"/>
              </a:ext>
            </a:extLst>
          </p:cNvPr>
          <p:cNvSpPr txBox="1">
            <a:spLocks/>
          </p:cNvSpPr>
          <p:nvPr/>
        </p:nvSpPr>
        <p:spPr>
          <a:xfrm>
            <a:off x="384250" y="242555"/>
            <a:ext cx="5021067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AAE27D3-49A1-4D57-9DE9-3667F367F03E}"/>
              </a:ext>
            </a:extLst>
          </p:cNvPr>
          <p:cNvSpPr/>
          <p:nvPr/>
        </p:nvSpPr>
        <p:spPr>
          <a:xfrm>
            <a:off x="614263" y="508457"/>
            <a:ext cx="5211193" cy="553999"/>
          </a:xfrm>
          <a:prstGeom prst="roundRect">
            <a:avLst/>
          </a:prstGeom>
          <a:solidFill>
            <a:srgbClr val="293881"/>
          </a:solidFill>
          <a:ln>
            <a:solidFill>
              <a:srgbClr val="314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EDFFB62-DBD7-4E60-B23C-6A0957116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24" y="321360"/>
            <a:ext cx="1005448" cy="100544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567DF626-E9BF-4002-87CE-2BA4CEF27127}"/>
              </a:ext>
            </a:extLst>
          </p:cNvPr>
          <p:cNvSpPr/>
          <p:nvPr/>
        </p:nvSpPr>
        <p:spPr>
          <a:xfrm>
            <a:off x="1223142" y="565861"/>
            <a:ext cx="406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Material de estudio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FA67F00-75FD-4506-9454-37BF96D1C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52" y="5302401"/>
            <a:ext cx="8954453" cy="77563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5F0CF61-1169-4BA8-A0E6-9381B7490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182" y="588320"/>
            <a:ext cx="685087" cy="47607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DC33BBB-9E20-4182-8E22-89DDCD25D049}"/>
              </a:ext>
            </a:extLst>
          </p:cNvPr>
          <p:cNvSpPr/>
          <p:nvPr/>
        </p:nvSpPr>
        <p:spPr>
          <a:xfrm>
            <a:off x="2101426" y="5320884"/>
            <a:ext cx="2663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https://acortar.link/8RyEdI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2D72C2-694A-4FA7-AE93-77E1E143A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256" y="1599805"/>
            <a:ext cx="9556376" cy="216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7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F74CC9C-1C8D-4E18-943F-9242796BB7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062542"/>
            <a:ext cx="2756399" cy="760668"/>
          </a:xfrm>
        </p:spPr>
        <p:txBody>
          <a:bodyPr/>
          <a:lstStyle/>
          <a:p>
            <a:pPr algn="ctr"/>
            <a:r>
              <a:rPr lang="es-ES" sz="5400"/>
              <a:t>¡Gracias!</a:t>
            </a:r>
          </a:p>
          <a:p>
            <a:pPr algn="ctr"/>
            <a:endParaRPr lang="es-ES" sz="5400"/>
          </a:p>
        </p:txBody>
      </p:sp>
    </p:spTree>
    <p:extLst>
      <p:ext uri="{BB962C8B-B14F-4D97-AF65-F5344CB8AC3E}">
        <p14:creationId xmlns:p14="http://schemas.microsoft.com/office/powerpoint/2010/main" val="84777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974000" y="1509540"/>
            <a:ext cx="2977053" cy="75593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s-ES" sz="3200" dirty="0"/>
              <a:t>Gestión de citas de inscripción de clases</a:t>
            </a:r>
            <a:endParaRPr lang="es-ES" sz="3200" dirty="0">
              <a:cs typeface="Calibri Light"/>
            </a:endParaRPr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D8E43722-A78E-4A3C-8A58-52C952C95D33}"/>
              </a:ext>
            </a:extLst>
          </p:cNvPr>
          <p:cNvSpPr txBox="1">
            <a:spLocks/>
          </p:cNvSpPr>
          <p:nvPr/>
        </p:nvSpPr>
        <p:spPr>
          <a:xfrm>
            <a:off x="6478407" y="2945005"/>
            <a:ext cx="2472646" cy="61192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8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228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CO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800" dirty="0"/>
              <a:t>12 de octubre</a:t>
            </a:r>
            <a:endParaRPr lang="es-CO" sz="1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669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6F6FA31-805C-714C-A27E-EDBB385B2667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7F1C244-CDBC-2C42-9874-BAFD6A210BDE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2501F833-9C7B-D246-ADCC-6E474037CBDC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E391EFB-F032-3146-B18C-8127F635EA5D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57D93F67-7470-6542-8827-3E1295EDA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412" y="231112"/>
            <a:ext cx="690563" cy="34528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7A7FE998-BAD1-6E43-AD8E-128061F421C7}"/>
              </a:ext>
            </a:extLst>
          </p:cNvPr>
          <p:cNvSpPr txBox="1"/>
          <p:nvPr/>
        </p:nvSpPr>
        <p:spPr>
          <a:xfrm>
            <a:off x="8804207" y="278601"/>
            <a:ext cx="378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www..eafit.edu.co/epik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7A076A9B-5967-48F2-903C-E9A4A1D3E513}"/>
              </a:ext>
            </a:extLst>
          </p:cNvPr>
          <p:cNvSpPr txBox="1">
            <a:spLocks/>
          </p:cNvSpPr>
          <p:nvPr/>
        </p:nvSpPr>
        <p:spPr>
          <a:xfrm>
            <a:off x="566310" y="206022"/>
            <a:ext cx="6912663" cy="593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23AF4176-CD62-4D8E-98D5-CF230B03C547}"/>
              </a:ext>
            </a:extLst>
          </p:cNvPr>
          <p:cNvSpPr txBox="1">
            <a:spLocks/>
          </p:cNvSpPr>
          <p:nvPr/>
        </p:nvSpPr>
        <p:spPr>
          <a:xfrm>
            <a:off x="384250" y="752372"/>
            <a:ext cx="10156382" cy="4191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sz="36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algn="just"/>
            <a:endParaRPr lang="es-CO" sz="36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s-ES" dirty="0"/>
          </a:p>
          <a:p>
            <a:endParaRPr lang="es-CO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C70625BB-EB1E-4865-A63D-1807D8703E99}"/>
              </a:ext>
            </a:extLst>
          </p:cNvPr>
          <p:cNvSpPr txBox="1">
            <a:spLocks/>
          </p:cNvSpPr>
          <p:nvPr/>
        </p:nvSpPr>
        <p:spPr>
          <a:xfrm>
            <a:off x="384250" y="242555"/>
            <a:ext cx="5021067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pic>
        <p:nvPicPr>
          <p:cNvPr id="14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52C3B73-B18E-4AAD-9960-B789303A84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874"/>
          <a:stretch/>
        </p:blipFill>
        <p:spPr>
          <a:xfrm>
            <a:off x="1347732" y="2786584"/>
            <a:ext cx="5593644" cy="2913632"/>
          </a:xfrm>
          <a:prstGeom prst="rect">
            <a:avLst/>
          </a:prstGeom>
        </p:spPr>
      </p:pic>
      <p:pic>
        <p:nvPicPr>
          <p:cNvPr id="15" name="Imagen 6" descr="Imagen que contiene silla, dibujo&#10;&#10;Descripción generada automáticamente">
            <a:extLst>
              <a:ext uri="{FF2B5EF4-FFF2-40B4-BE49-F238E27FC236}">
                <a16:creationId xmlns:a16="http://schemas.microsoft.com/office/drawing/2014/main" id="{3A4F367E-7F18-48B4-B9BE-A5E951F7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9878" y="2418615"/>
            <a:ext cx="5956176" cy="3059774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D84F52F3-B2A1-4D1C-AEA4-E8B0217DA78E}"/>
              </a:ext>
            </a:extLst>
          </p:cNvPr>
          <p:cNvSpPr/>
          <p:nvPr/>
        </p:nvSpPr>
        <p:spPr>
          <a:xfrm>
            <a:off x="614263" y="508457"/>
            <a:ext cx="5211193" cy="553999"/>
          </a:xfrm>
          <a:prstGeom prst="roundRect">
            <a:avLst/>
          </a:prstGeom>
          <a:solidFill>
            <a:srgbClr val="293881"/>
          </a:solidFill>
          <a:ln>
            <a:solidFill>
              <a:srgbClr val="314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B5B480F-8817-4079-A5B9-84746AD00D1F}"/>
              </a:ext>
            </a:extLst>
          </p:cNvPr>
          <p:cNvSpPr/>
          <p:nvPr/>
        </p:nvSpPr>
        <p:spPr>
          <a:xfrm>
            <a:off x="1077619" y="556983"/>
            <a:ext cx="4716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Objetivo sesión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69D93D2-32E7-4720-9058-273C32DF1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24" y="321360"/>
            <a:ext cx="1005448" cy="100544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D3A3015-9174-421E-A01F-EC7A71A79E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685" y="556983"/>
            <a:ext cx="557079" cy="55707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D500DD4-E135-4405-966C-EAA361CBB8E6}"/>
              </a:ext>
            </a:extLst>
          </p:cNvPr>
          <p:cNvSpPr txBox="1"/>
          <p:nvPr/>
        </p:nvSpPr>
        <p:spPr>
          <a:xfrm>
            <a:off x="5529942" y="3074126"/>
            <a:ext cx="551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bg1"/>
                </a:solidFill>
              </a:rPr>
              <a:t>Conocer como es el proceso de asignación de citas para la inscripción de clases</a:t>
            </a:r>
          </a:p>
        </p:txBody>
      </p:sp>
    </p:spTree>
    <p:extLst>
      <p:ext uri="{BB962C8B-B14F-4D97-AF65-F5344CB8AC3E}">
        <p14:creationId xmlns:p14="http://schemas.microsoft.com/office/powerpoint/2010/main" val="336621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865E35-45AD-7C4C-A65B-6B57557203EE}"/>
              </a:ext>
            </a:extLst>
          </p:cNvPr>
          <p:cNvSpPr txBox="1"/>
          <p:nvPr/>
        </p:nvSpPr>
        <p:spPr>
          <a:xfrm>
            <a:off x="2257425" y="2505670"/>
            <a:ext cx="767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Ingreso a Epik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0D06C37-8F54-BE4D-A243-D6584B629644}"/>
              </a:ext>
            </a:extLst>
          </p:cNvPr>
          <p:cNvGrpSpPr/>
          <p:nvPr/>
        </p:nvGrpSpPr>
        <p:grpSpPr>
          <a:xfrm>
            <a:off x="8450493" y="498908"/>
            <a:ext cx="3741507" cy="142220"/>
            <a:chOff x="8450493" y="508458"/>
            <a:chExt cx="3741507" cy="142220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E29897ED-9F0C-7B45-AE57-8BA5C5A0EBA4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60027465-BB94-D94C-95F0-020317B74B52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8FDE601-372A-374B-AC31-61B975C86B54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C13DFBD8-074D-4548-87DC-D6218185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412" y="216989"/>
            <a:ext cx="690563" cy="3452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BB3044D-1389-BA46-BB74-B59E6EAA25EE}"/>
              </a:ext>
            </a:extLst>
          </p:cNvPr>
          <p:cNvSpPr txBox="1"/>
          <p:nvPr/>
        </p:nvSpPr>
        <p:spPr>
          <a:xfrm>
            <a:off x="8804207" y="278601"/>
            <a:ext cx="378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www..eafit.edu.co/epik</a:t>
            </a:r>
          </a:p>
        </p:txBody>
      </p:sp>
    </p:spTree>
    <p:extLst>
      <p:ext uri="{BB962C8B-B14F-4D97-AF65-F5344CB8AC3E}">
        <p14:creationId xmlns:p14="http://schemas.microsoft.com/office/powerpoint/2010/main" val="292387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6F6FA31-805C-714C-A27E-EDBB385B2667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7F1C244-CDBC-2C42-9874-BAFD6A210BDE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2501F833-9C7B-D246-ADCC-6E474037CBDC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E391EFB-F032-3146-B18C-8127F635EA5D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57D93F67-7470-6542-8827-3E1295EDA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412" y="231112"/>
            <a:ext cx="690563" cy="34528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7A7FE998-BAD1-6E43-AD8E-128061F421C7}"/>
              </a:ext>
            </a:extLst>
          </p:cNvPr>
          <p:cNvSpPr txBox="1"/>
          <p:nvPr/>
        </p:nvSpPr>
        <p:spPr>
          <a:xfrm>
            <a:off x="8804207" y="278601"/>
            <a:ext cx="378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www..eafit.edu.co/epik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7A076A9B-5967-48F2-903C-E9A4A1D3E513}"/>
              </a:ext>
            </a:extLst>
          </p:cNvPr>
          <p:cNvSpPr txBox="1">
            <a:spLocks/>
          </p:cNvSpPr>
          <p:nvPr/>
        </p:nvSpPr>
        <p:spPr>
          <a:xfrm>
            <a:off x="566310" y="206022"/>
            <a:ext cx="6912663" cy="593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FCB2475-874B-4507-9A52-97B7D4D18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68" y="1831901"/>
            <a:ext cx="10045700" cy="9779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280D15F-D11C-40B8-ADE6-A5B8DC577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918" y="2650501"/>
            <a:ext cx="1371600" cy="1270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DFFE39A-CC5A-4DE5-BBB9-4C8C9E332B62}"/>
              </a:ext>
            </a:extLst>
          </p:cNvPr>
          <p:cNvSpPr/>
          <p:nvPr/>
        </p:nvSpPr>
        <p:spPr>
          <a:xfrm>
            <a:off x="3074718" y="3897775"/>
            <a:ext cx="6096000" cy="9679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2000">
                <a:solidFill>
                  <a:srgbClr val="6F6F6F"/>
                </a:solidFill>
              </a:rPr>
              <a:t>Usuario: EAF_FO_PARAMETRIZACIONES</a:t>
            </a:r>
          </a:p>
          <a:p>
            <a:pPr algn="ctr">
              <a:lnSpc>
                <a:spcPct val="150000"/>
              </a:lnSpc>
            </a:pPr>
            <a:r>
              <a:rPr lang="es-CO" sz="2000">
                <a:solidFill>
                  <a:srgbClr val="6F6F6F"/>
                </a:solidFill>
              </a:rPr>
              <a:t>Contraseña: </a:t>
            </a:r>
            <a:r>
              <a:rPr lang="es-ES" sz="2000">
                <a:solidFill>
                  <a:srgbClr val="6F6F6F"/>
                </a:solidFill>
              </a:rPr>
              <a:t>USU_EPIK2020</a:t>
            </a:r>
            <a:endParaRPr lang="es-CO" sz="2000">
              <a:solidFill>
                <a:srgbClr val="6F6F6F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5F29C0E-AB10-4EFE-9A43-4E8C81EF34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072" y="4470270"/>
            <a:ext cx="3721100" cy="39546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51333B3-C373-4B23-9891-DE1CC8D4E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753" y="4005842"/>
            <a:ext cx="4601739" cy="39546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8465F47A-D615-4E0F-A0C2-8170B62129C5}"/>
              </a:ext>
            </a:extLst>
          </p:cNvPr>
          <p:cNvSpPr/>
          <p:nvPr/>
        </p:nvSpPr>
        <p:spPr>
          <a:xfrm>
            <a:off x="2545435" y="1939793"/>
            <a:ext cx="8756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8"/>
              </a:rPr>
              <a:t>https://tpservicios.omega.eafit.edu.co/psp/EACS92TS/?cmd=login&amp;languageCd=ESP</a:t>
            </a:r>
            <a:endParaRPr lang="es-CO" dirty="0"/>
          </a:p>
        </p:txBody>
      </p:sp>
      <p:sp>
        <p:nvSpPr>
          <p:cNvPr id="21" name="Marcador de texto 1">
            <a:extLst>
              <a:ext uri="{FF2B5EF4-FFF2-40B4-BE49-F238E27FC236}">
                <a16:creationId xmlns:a16="http://schemas.microsoft.com/office/drawing/2014/main" id="{999BA654-8231-4712-8428-8C77C9F507B5}"/>
              </a:ext>
            </a:extLst>
          </p:cNvPr>
          <p:cNvSpPr txBox="1">
            <a:spLocks/>
          </p:cNvSpPr>
          <p:nvPr/>
        </p:nvSpPr>
        <p:spPr>
          <a:xfrm>
            <a:off x="862455" y="4650161"/>
            <a:ext cx="10315374" cy="1865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 dirty="0">
                <a:solidFill>
                  <a:schemeClr val="bg2">
                    <a:lumMod val="50000"/>
                  </a:schemeClr>
                </a:solidFill>
              </a:rPr>
              <a:t>Navegadores recomendados: </a:t>
            </a:r>
            <a:r>
              <a:rPr lang="es-CO" sz="2000" i="1" dirty="0"/>
              <a:t>Microsoft Edge, Google Chrome, Mozilla Firefox, Apple Safari, Opera</a:t>
            </a:r>
            <a:endParaRPr lang="es-CO" dirty="0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18B415D-4C7A-46B4-AF15-1718183A71D3}"/>
              </a:ext>
            </a:extLst>
          </p:cNvPr>
          <p:cNvSpPr/>
          <p:nvPr/>
        </p:nvSpPr>
        <p:spPr>
          <a:xfrm>
            <a:off x="614263" y="508457"/>
            <a:ext cx="5211193" cy="553999"/>
          </a:xfrm>
          <a:prstGeom prst="roundRect">
            <a:avLst/>
          </a:prstGeom>
          <a:solidFill>
            <a:srgbClr val="293881"/>
          </a:solidFill>
          <a:ln>
            <a:solidFill>
              <a:srgbClr val="314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613D3BC-B921-4A0A-9FC3-09710FD30BDC}"/>
              </a:ext>
            </a:extLst>
          </p:cNvPr>
          <p:cNvSpPr/>
          <p:nvPr/>
        </p:nvSpPr>
        <p:spPr>
          <a:xfrm>
            <a:off x="1223142" y="565861"/>
            <a:ext cx="406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 a Epik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2E40E552-F6B4-4739-A85E-2B4C010D77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231" y="338286"/>
            <a:ext cx="1005448" cy="100544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151FEFD-B44A-4134-A9AA-39FDEA190C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281" y="539247"/>
            <a:ext cx="549348" cy="53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7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865E35-45AD-7C4C-A65B-6B57557203EE}"/>
              </a:ext>
            </a:extLst>
          </p:cNvPr>
          <p:cNvSpPr txBox="1"/>
          <p:nvPr/>
        </p:nvSpPr>
        <p:spPr>
          <a:xfrm>
            <a:off x="2257425" y="2559766"/>
            <a:ext cx="7677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Gestión administrativa</a:t>
            </a: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0D06C37-8F54-BE4D-A243-D6584B629644}"/>
              </a:ext>
            </a:extLst>
          </p:cNvPr>
          <p:cNvGrpSpPr/>
          <p:nvPr/>
        </p:nvGrpSpPr>
        <p:grpSpPr>
          <a:xfrm>
            <a:off x="8450493" y="498908"/>
            <a:ext cx="3741507" cy="142220"/>
            <a:chOff x="8450493" y="508458"/>
            <a:chExt cx="3741507" cy="142220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E29897ED-9F0C-7B45-AE57-8BA5C5A0EBA4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60027465-BB94-D94C-95F0-020317B74B52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8FDE601-372A-374B-AC31-61B975C86B54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C13DFBD8-074D-4548-87DC-D6218185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412" y="216989"/>
            <a:ext cx="690563" cy="3452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BB3044D-1389-BA46-BB74-B59E6EAA25EE}"/>
              </a:ext>
            </a:extLst>
          </p:cNvPr>
          <p:cNvSpPr txBox="1"/>
          <p:nvPr/>
        </p:nvSpPr>
        <p:spPr>
          <a:xfrm>
            <a:off x="8804207" y="278601"/>
            <a:ext cx="378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www..eafit.edu.co/epik</a:t>
            </a:r>
          </a:p>
        </p:txBody>
      </p:sp>
    </p:spTree>
    <p:extLst>
      <p:ext uri="{BB962C8B-B14F-4D97-AF65-F5344CB8AC3E}">
        <p14:creationId xmlns:p14="http://schemas.microsoft.com/office/powerpoint/2010/main" val="187187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6F6FA31-805C-714C-A27E-EDBB385B2667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7F1C244-CDBC-2C42-9874-BAFD6A210BDE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2501F833-9C7B-D246-ADCC-6E474037CBDC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E391EFB-F032-3146-B18C-8127F635EA5D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57D93F67-7470-6542-8827-3E1295EDA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412" y="231112"/>
            <a:ext cx="690563" cy="34528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7A7FE998-BAD1-6E43-AD8E-128061F421C7}"/>
              </a:ext>
            </a:extLst>
          </p:cNvPr>
          <p:cNvSpPr txBox="1"/>
          <p:nvPr/>
        </p:nvSpPr>
        <p:spPr>
          <a:xfrm>
            <a:off x="8804207" y="278601"/>
            <a:ext cx="378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www..eafit.edu.co/epik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7A076A9B-5967-48F2-903C-E9A4A1D3E513}"/>
              </a:ext>
            </a:extLst>
          </p:cNvPr>
          <p:cNvSpPr txBox="1">
            <a:spLocks/>
          </p:cNvSpPr>
          <p:nvPr/>
        </p:nvSpPr>
        <p:spPr>
          <a:xfrm>
            <a:off x="566310" y="206022"/>
            <a:ext cx="6912663" cy="593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B6BD757B-462D-4B0D-9BE8-D0580E7E531D}"/>
              </a:ext>
            </a:extLst>
          </p:cNvPr>
          <p:cNvSpPr/>
          <p:nvPr/>
        </p:nvSpPr>
        <p:spPr>
          <a:xfrm>
            <a:off x="1300908" y="3275111"/>
            <a:ext cx="4225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Programar y asignar citas de inscripción de clases</a:t>
            </a:r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755ACE96-05EA-4D78-96F0-3BD5BB869A7C}"/>
              </a:ext>
            </a:extLst>
          </p:cNvPr>
          <p:cNvSpPr/>
          <p:nvPr/>
        </p:nvSpPr>
        <p:spPr>
          <a:xfrm>
            <a:off x="738822" y="289005"/>
            <a:ext cx="7466965" cy="553999"/>
          </a:xfrm>
          <a:prstGeom prst="roundRect">
            <a:avLst/>
          </a:prstGeom>
          <a:solidFill>
            <a:srgbClr val="293881"/>
          </a:solidFill>
          <a:ln>
            <a:solidFill>
              <a:srgbClr val="314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2F49B2BC-7F85-473B-9E44-E6EA382D8934}"/>
              </a:ext>
            </a:extLst>
          </p:cNvPr>
          <p:cNvSpPr/>
          <p:nvPr/>
        </p:nvSpPr>
        <p:spPr>
          <a:xfrm>
            <a:off x="1081347" y="427506"/>
            <a:ext cx="69960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b="1" dirty="0">
                <a:solidFill>
                  <a:schemeClr val="bg1"/>
                </a:solidFill>
              </a:rPr>
              <a:t>Procesos que requieren asignación de citas de inscripción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754414FF-51D0-4C23-A4CA-9DF92DF7E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6" y="173358"/>
            <a:ext cx="1005448" cy="1005448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F2C156D8-F1DE-4B44-A8EE-2630ED536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96" y="364261"/>
            <a:ext cx="557079" cy="55707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2C89140-3F2B-4A8E-9E31-C92B4CD8F908}"/>
              </a:ext>
            </a:extLst>
          </p:cNvPr>
          <p:cNvSpPr txBox="1"/>
          <p:nvPr/>
        </p:nvSpPr>
        <p:spPr>
          <a:xfrm>
            <a:off x="1005840" y="1664208"/>
            <a:ext cx="9994392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Matricula de estudiantes nuevos de pregrado y posgrado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Matricula de pregrado y posgrado regulares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Excluir a los reingresos con matrícula condicional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Matricula de intersemestral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Gestionar reajustes (adición y baja)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Excluir a los reingresos con matrícula condicional, a los estudiantes nuevos solo se le cita para las adiciones.</a:t>
            </a:r>
            <a:endParaRPr lang="es-C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70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6F6FA31-805C-714C-A27E-EDBB385B2667}"/>
              </a:ext>
            </a:extLst>
          </p:cNvPr>
          <p:cNvGrpSpPr/>
          <p:nvPr/>
        </p:nvGrpSpPr>
        <p:grpSpPr>
          <a:xfrm>
            <a:off x="8450493" y="508458"/>
            <a:ext cx="3741507" cy="142220"/>
            <a:chOff x="8450493" y="508458"/>
            <a:chExt cx="3741507" cy="142220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7F1C244-CDBC-2C42-9874-BAFD6A210BDE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2501F833-9C7B-D246-ADCC-6E474037CBDC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rgbClr val="24A8E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AE391EFB-F032-3146-B18C-8127F635EA5D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57D93F67-7470-6542-8827-3E1295EDA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412" y="231112"/>
            <a:ext cx="690563" cy="345282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7A7FE998-BAD1-6E43-AD8E-128061F421C7}"/>
              </a:ext>
            </a:extLst>
          </p:cNvPr>
          <p:cNvSpPr txBox="1"/>
          <p:nvPr/>
        </p:nvSpPr>
        <p:spPr>
          <a:xfrm>
            <a:off x="8804207" y="278601"/>
            <a:ext cx="378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www..eafit.edu.co/epik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7A076A9B-5967-48F2-903C-E9A4A1D3E513}"/>
              </a:ext>
            </a:extLst>
          </p:cNvPr>
          <p:cNvSpPr txBox="1">
            <a:spLocks/>
          </p:cNvSpPr>
          <p:nvPr/>
        </p:nvSpPr>
        <p:spPr>
          <a:xfrm>
            <a:off x="566310" y="206022"/>
            <a:ext cx="6912663" cy="593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B6BD757B-462D-4B0D-9BE8-D0580E7E531D}"/>
              </a:ext>
            </a:extLst>
          </p:cNvPr>
          <p:cNvSpPr/>
          <p:nvPr/>
        </p:nvSpPr>
        <p:spPr>
          <a:xfrm>
            <a:off x="1300908" y="3275111"/>
            <a:ext cx="4225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Programar y asignar citas de inscripción de clases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B138899D-42AF-4FE1-A522-2219D584CC4B}"/>
              </a:ext>
            </a:extLst>
          </p:cNvPr>
          <p:cNvSpPr/>
          <p:nvPr/>
        </p:nvSpPr>
        <p:spPr>
          <a:xfrm>
            <a:off x="313096" y="2894558"/>
            <a:ext cx="1071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Ruta de Operación: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Menú Principal &gt; Registros e Inscripciones &gt; Proceso de Ciclos Lectivos &gt; Citas &gt; Tabla de Citas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Menú Principal &gt; Registros e Inscripciones &gt; Información Grados y Programas &gt; Proceso de Grupos de Alumnos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Menú Principal &gt; Registros e Inscripciones &gt; Proceso de Ciclos Lectivos &gt; Citas &gt; Bloques de Citas de Alumno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Menú Principal &gt; Registros e Inscripciones &gt; Proceso de Ciclos Lectivos &gt; Citas &gt; Asignación de Citas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Menú Principal &gt; Notificaciones EAFIT &gt; </a:t>
            </a:r>
            <a:r>
              <a:rPr lang="es-E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Not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Citas de Inscripción</a:t>
            </a:r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755ACE96-05EA-4D78-96F0-3BD5BB869A7C}"/>
              </a:ext>
            </a:extLst>
          </p:cNvPr>
          <p:cNvSpPr/>
          <p:nvPr/>
        </p:nvSpPr>
        <p:spPr>
          <a:xfrm>
            <a:off x="738822" y="289005"/>
            <a:ext cx="7466965" cy="553999"/>
          </a:xfrm>
          <a:prstGeom prst="roundRect">
            <a:avLst/>
          </a:prstGeom>
          <a:solidFill>
            <a:srgbClr val="293881"/>
          </a:solidFill>
          <a:ln>
            <a:solidFill>
              <a:srgbClr val="314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2F49B2BC-7F85-473B-9E44-E6EA382D8934}"/>
              </a:ext>
            </a:extLst>
          </p:cNvPr>
          <p:cNvSpPr/>
          <p:nvPr/>
        </p:nvSpPr>
        <p:spPr>
          <a:xfrm>
            <a:off x="1081347" y="427506"/>
            <a:ext cx="6996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Proceso asignación de citas de inscripción de clases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754414FF-51D0-4C23-A4CA-9DF92DF7E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6" y="173358"/>
            <a:ext cx="1005448" cy="1005448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F2C156D8-F1DE-4B44-A8EE-2630ED536E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96" y="364261"/>
            <a:ext cx="557079" cy="557079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7A69A6A-84B6-4449-9493-CB9AA07FE7E6}"/>
              </a:ext>
            </a:extLst>
          </p:cNvPr>
          <p:cNvSpPr txBox="1"/>
          <p:nvPr/>
        </p:nvSpPr>
        <p:spPr>
          <a:xfrm>
            <a:off x="313096" y="4547690"/>
            <a:ext cx="112424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Menú Principal &gt; Registros e Inscripciones &gt; Información Grados y Programas &gt; Grupos de Alumnos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 Individual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Menú Principal &gt; Registros e Inscripciones &gt; Proceso de Ciclos Lectivos &gt; Citas &gt; Cita de Inscripción de Alumno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 Individual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901D87B-DBA8-4B8E-A81C-B79586D7A380}"/>
              </a:ext>
            </a:extLst>
          </p:cNvPr>
          <p:cNvSpPr txBox="1"/>
          <p:nvPr/>
        </p:nvSpPr>
        <p:spPr>
          <a:xfrm>
            <a:off x="738822" y="1365486"/>
            <a:ext cx="110688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Ruta de Parametrización: </a:t>
            </a:r>
          </a:p>
          <a:p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esta tabla es donde se crean los grupos alumnos con el nombre de la agrupación de alumnos, es decir, deportistas, empleados,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Menú Principal &gt; Definición de SACR &gt; Definiciones Comunes &gt; Tabla de Grupos de Alumnos </a:t>
            </a:r>
            <a:endParaRPr lang="es-CO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7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865E35-45AD-7C4C-A65B-6B57557203EE}"/>
              </a:ext>
            </a:extLst>
          </p:cNvPr>
          <p:cNvSpPr txBox="1"/>
          <p:nvPr/>
        </p:nvSpPr>
        <p:spPr>
          <a:xfrm>
            <a:off x="2203109" y="2406016"/>
            <a:ext cx="7677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Enlace Sharepoint para consulta del material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0D06C37-8F54-BE4D-A243-D6584B629644}"/>
              </a:ext>
            </a:extLst>
          </p:cNvPr>
          <p:cNvGrpSpPr/>
          <p:nvPr/>
        </p:nvGrpSpPr>
        <p:grpSpPr>
          <a:xfrm>
            <a:off x="8450493" y="498908"/>
            <a:ext cx="3741507" cy="142220"/>
            <a:chOff x="8450493" y="508458"/>
            <a:chExt cx="3741507" cy="142220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E29897ED-9F0C-7B45-AE57-8BA5C5A0EBA4}"/>
                </a:ext>
              </a:extLst>
            </p:cNvPr>
            <p:cNvCxnSpPr>
              <a:cxnSpLocks/>
            </p:cNvCxnSpPr>
            <p:nvPr/>
          </p:nvCxnSpPr>
          <p:spPr>
            <a:xfrm>
              <a:off x="9064487" y="650678"/>
              <a:ext cx="31275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60027465-BB94-D94C-95F0-020317B74B52}"/>
                </a:ext>
              </a:extLst>
            </p:cNvPr>
            <p:cNvCxnSpPr>
              <a:cxnSpLocks/>
            </p:cNvCxnSpPr>
            <p:nvPr/>
          </p:nvCxnSpPr>
          <p:spPr>
            <a:xfrm>
              <a:off x="8507896" y="565861"/>
              <a:ext cx="266993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8FDE601-372A-374B-AC31-61B975C86B54}"/>
                </a:ext>
              </a:extLst>
            </p:cNvPr>
            <p:cNvSpPr/>
            <p:nvPr/>
          </p:nvSpPr>
          <p:spPr>
            <a:xfrm>
              <a:off x="8450493" y="508458"/>
              <a:ext cx="114806" cy="1148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C13DFBD8-074D-4548-87DC-D6218185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412" y="216989"/>
            <a:ext cx="690563" cy="3452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BB3044D-1389-BA46-BB74-B59E6EAA25EE}"/>
              </a:ext>
            </a:extLst>
          </p:cNvPr>
          <p:cNvSpPr txBox="1"/>
          <p:nvPr/>
        </p:nvSpPr>
        <p:spPr>
          <a:xfrm>
            <a:off x="8804207" y="278601"/>
            <a:ext cx="3786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www..eafit.edu.co/epik</a:t>
            </a:r>
          </a:p>
        </p:txBody>
      </p:sp>
    </p:spTree>
    <p:extLst>
      <p:ext uri="{BB962C8B-B14F-4D97-AF65-F5344CB8AC3E}">
        <p14:creationId xmlns:p14="http://schemas.microsoft.com/office/powerpoint/2010/main" val="2526292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delo centrado en el estudian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C1C0B8F2BC944AA24D740CC6DB65BD" ma:contentTypeVersion="0" ma:contentTypeDescription="Crear nuevo documento." ma:contentTypeScope="" ma:versionID="21127081afdca9f09731f7c6645a57d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528bbcba7b7317dfa319d789ef315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38744B-A163-4E0B-BD6F-4292BFA7EFD2}"/>
</file>

<file path=customXml/itemProps2.xml><?xml version="1.0" encoding="utf-8"?>
<ds:datastoreItem xmlns:ds="http://schemas.openxmlformats.org/officeDocument/2006/customXml" ds:itemID="{1F0A69EE-997C-4C24-B36B-5E8F7A641C1F}"/>
</file>

<file path=customXml/itemProps3.xml><?xml version="1.0" encoding="utf-8"?>
<ds:datastoreItem xmlns:ds="http://schemas.openxmlformats.org/officeDocument/2006/customXml" ds:itemID="{7F6E1605-A154-4075-A754-BFEECE118FF9}"/>
</file>

<file path=docProps/app.xml><?xml version="1.0" encoding="utf-8"?>
<Properties xmlns="http://schemas.openxmlformats.org/officeDocument/2006/extended-properties" xmlns:vt="http://schemas.openxmlformats.org/officeDocument/2006/docPropsVTypes">
  <TotalTime>7135</TotalTime>
  <Words>505</Words>
  <Application>Microsoft Office PowerPoint</Application>
  <PresentationFormat>Panorámica</PresentationFormat>
  <Paragraphs>60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Tema de Office</vt:lpstr>
      <vt:lpstr>1_Tema de Office</vt:lpstr>
      <vt:lpstr>Modelo centrado en el estudiante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capacitación (Archivo PDF)</dc:title>
  <dc:creator>Diana Patricia Hernandez Bedoya</dc:creator>
  <cp:lastModifiedBy>Veronica Andrea Puerta Carmona</cp:lastModifiedBy>
  <cp:revision>307</cp:revision>
  <dcterms:created xsi:type="dcterms:W3CDTF">2021-07-12T15:11:17Z</dcterms:created>
  <dcterms:modified xsi:type="dcterms:W3CDTF">2021-10-12T12:57:42Z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0x010100A6C1C0B8F2BC944AA24D740CC6DB65BD</vt:lpwstr>
  </property>
</Properties>
</file>